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11294-D95E-4A49-9DCA-D33804E1A722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43C0E-0D45-4AB0-ADC0-DA4DC772C77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258050" y="897459"/>
            <a:ext cx="6340850" cy="832086"/>
            <a:chOff x="2258050" y="897459"/>
            <a:chExt cx="6340850" cy="832086"/>
          </a:xfrm>
        </p:grpSpPr>
        <p:sp>
          <p:nvSpPr>
            <p:cNvPr id="2" name="Freeform 1"/>
            <p:cNvSpPr/>
            <p:nvPr/>
          </p:nvSpPr>
          <p:spPr>
            <a:xfrm>
              <a:off x="2258050" y="1037249"/>
              <a:ext cx="342489" cy="632105"/>
            </a:xfrm>
            <a:custGeom>
              <a:avLst/>
              <a:gdLst/>
              <a:ahLst/>
              <a:cxnLst/>
              <a:rect l="0" t="0" r="0" b="0"/>
              <a:pathLst>
                <a:path w="342489" h="632105">
                  <a:moveTo>
                    <a:pt x="37162" y="131414"/>
                  </a:moveTo>
                  <a:lnTo>
                    <a:pt x="25984" y="142592"/>
                  </a:lnTo>
                  <a:lnTo>
                    <a:pt x="22691" y="141206"/>
                  </a:lnTo>
                  <a:lnTo>
                    <a:pt x="19032" y="127187"/>
                  </a:lnTo>
                  <a:lnTo>
                    <a:pt x="22561" y="92987"/>
                  </a:lnTo>
                  <a:lnTo>
                    <a:pt x="31063" y="73001"/>
                  </a:lnTo>
                  <a:lnTo>
                    <a:pt x="61174" y="35517"/>
                  </a:lnTo>
                  <a:lnTo>
                    <a:pt x="90680" y="10323"/>
                  </a:lnTo>
                  <a:lnTo>
                    <a:pt x="117490" y="1557"/>
                  </a:lnTo>
                  <a:lnTo>
                    <a:pt x="146563" y="0"/>
                  </a:lnTo>
                  <a:lnTo>
                    <a:pt x="171182" y="7107"/>
                  </a:lnTo>
                  <a:lnTo>
                    <a:pt x="204774" y="29851"/>
                  </a:lnTo>
                  <a:lnTo>
                    <a:pt x="239160" y="70148"/>
                  </a:lnTo>
                  <a:lnTo>
                    <a:pt x="270014" y="130047"/>
                  </a:lnTo>
                  <a:lnTo>
                    <a:pt x="285885" y="191238"/>
                  </a:lnTo>
                  <a:lnTo>
                    <a:pt x="296731" y="247016"/>
                  </a:lnTo>
                  <a:lnTo>
                    <a:pt x="306184" y="296557"/>
                  </a:lnTo>
                  <a:lnTo>
                    <a:pt x="308335" y="351141"/>
                  </a:lnTo>
                  <a:lnTo>
                    <a:pt x="299174" y="412163"/>
                  </a:lnTo>
                  <a:lnTo>
                    <a:pt x="286099" y="473999"/>
                  </a:lnTo>
                  <a:lnTo>
                    <a:pt x="262676" y="513944"/>
                  </a:lnTo>
                  <a:lnTo>
                    <a:pt x="212317" y="576133"/>
                  </a:lnTo>
                  <a:lnTo>
                    <a:pt x="170157" y="613103"/>
                  </a:lnTo>
                  <a:lnTo>
                    <a:pt x="144234" y="626258"/>
                  </a:lnTo>
                  <a:lnTo>
                    <a:pt x="117115" y="632104"/>
                  </a:lnTo>
                  <a:lnTo>
                    <a:pt x="62747" y="627452"/>
                  </a:lnTo>
                  <a:lnTo>
                    <a:pt x="29145" y="617380"/>
                  </a:lnTo>
                  <a:lnTo>
                    <a:pt x="11762" y="606322"/>
                  </a:lnTo>
                  <a:lnTo>
                    <a:pt x="6191" y="597758"/>
                  </a:lnTo>
                  <a:lnTo>
                    <a:pt x="0" y="575764"/>
                  </a:lnTo>
                  <a:lnTo>
                    <a:pt x="2105" y="542663"/>
                  </a:lnTo>
                  <a:lnTo>
                    <a:pt x="10272" y="524371"/>
                  </a:lnTo>
                  <a:lnTo>
                    <a:pt x="15726" y="516218"/>
                  </a:lnTo>
                  <a:lnTo>
                    <a:pt x="31144" y="504039"/>
                  </a:lnTo>
                  <a:lnTo>
                    <a:pt x="65795" y="490606"/>
                  </a:lnTo>
                  <a:lnTo>
                    <a:pt x="94341" y="485247"/>
                  </a:lnTo>
                  <a:lnTo>
                    <a:pt x="157776" y="494196"/>
                  </a:lnTo>
                  <a:lnTo>
                    <a:pt x="215392" y="522064"/>
                  </a:lnTo>
                  <a:lnTo>
                    <a:pt x="268690" y="556208"/>
                  </a:lnTo>
                  <a:lnTo>
                    <a:pt x="327910" y="598966"/>
                  </a:lnTo>
                  <a:lnTo>
                    <a:pt x="342488" y="605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63751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63792" y="1066075"/>
              <a:ext cx="437982" cy="543481"/>
            </a:xfrm>
            <a:custGeom>
              <a:avLst/>
              <a:gdLst/>
              <a:ahLst/>
              <a:cxnLst/>
              <a:rect l="0" t="0" r="0" b="0"/>
              <a:pathLst>
                <a:path w="437982" h="543481">
                  <a:moveTo>
                    <a:pt x="0" y="92059"/>
                  </a:moveTo>
                  <a:lnTo>
                    <a:pt x="49498" y="33496"/>
                  </a:lnTo>
                  <a:lnTo>
                    <a:pt x="75888" y="17255"/>
                  </a:lnTo>
                  <a:lnTo>
                    <a:pt x="117416" y="2457"/>
                  </a:lnTo>
                  <a:lnTo>
                    <a:pt x="154763" y="0"/>
                  </a:lnTo>
                  <a:lnTo>
                    <a:pt x="188576" y="7331"/>
                  </a:lnTo>
                  <a:lnTo>
                    <a:pt x="210154" y="17747"/>
                  </a:lnTo>
                  <a:lnTo>
                    <a:pt x="236443" y="42355"/>
                  </a:lnTo>
                  <a:lnTo>
                    <a:pt x="265117" y="90517"/>
                  </a:lnTo>
                  <a:lnTo>
                    <a:pt x="274978" y="117500"/>
                  </a:lnTo>
                  <a:lnTo>
                    <a:pt x="275927" y="158999"/>
                  </a:lnTo>
                  <a:lnTo>
                    <a:pt x="263211" y="195341"/>
                  </a:lnTo>
                  <a:lnTo>
                    <a:pt x="224300" y="245685"/>
                  </a:lnTo>
                  <a:lnTo>
                    <a:pt x="197871" y="261710"/>
                  </a:lnTo>
                  <a:lnTo>
                    <a:pt x="193915" y="262482"/>
                  </a:lnTo>
                  <a:lnTo>
                    <a:pt x="193618" y="260656"/>
                  </a:lnTo>
                  <a:lnTo>
                    <a:pt x="195759" y="257100"/>
                  </a:lnTo>
                  <a:lnTo>
                    <a:pt x="221130" y="246505"/>
                  </a:lnTo>
                  <a:lnTo>
                    <a:pt x="242169" y="245710"/>
                  </a:lnTo>
                  <a:lnTo>
                    <a:pt x="302036" y="250593"/>
                  </a:lnTo>
                  <a:lnTo>
                    <a:pt x="335937" y="259395"/>
                  </a:lnTo>
                  <a:lnTo>
                    <a:pt x="367039" y="277471"/>
                  </a:lnTo>
                  <a:lnTo>
                    <a:pt x="413685" y="334779"/>
                  </a:lnTo>
                  <a:lnTo>
                    <a:pt x="427965" y="355523"/>
                  </a:lnTo>
                  <a:lnTo>
                    <a:pt x="437981" y="398110"/>
                  </a:lnTo>
                  <a:lnTo>
                    <a:pt x="434084" y="427733"/>
                  </a:lnTo>
                  <a:lnTo>
                    <a:pt x="412519" y="479290"/>
                  </a:lnTo>
                  <a:lnTo>
                    <a:pt x="387000" y="506921"/>
                  </a:lnTo>
                  <a:lnTo>
                    <a:pt x="357212" y="529926"/>
                  </a:lnTo>
                  <a:lnTo>
                    <a:pt x="333456" y="538181"/>
                  </a:lnTo>
                  <a:lnTo>
                    <a:pt x="274488" y="543480"/>
                  </a:lnTo>
                  <a:lnTo>
                    <a:pt x="223789" y="538809"/>
                  </a:lnTo>
                  <a:lnTo>
                    <a:pt x="162662" y="526750"/>
                  </a:lnTo>
                  <a:lnTo>
                    <a:pt x="105285" y="513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37616" y="1247302"/>
              <a:ext cx="147400" cy="37175"/>
            </a:xfrm>
            <a:custGeom>
              <a:avLst/>
              <a:gdLst/>
              <a:ahLst/>
              <a:cxnLst/>
              <a:rect l="0" t="0" r="0" b="0"/>
              <a:pathLst>
                <a:path w="147400" h="37175">
                  <a:moveTo>
                    <a:pt x="147399" y="5589"/>
                  </a:moveTo>
                  <a:lnTo>
                    <a:pt x="130631" y="0"/>
                  </a:lnTo>
                  <a:lnTo>
                    <a:pt x="113041" y="375"/>
                  </a:lnTo>
                  <a:lnTo>
                    <a:pt x="52399" y="16584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06167" y="897459"/>
              <a:ext cx="221087" cy="566003"/>
            </a:xfrm>
            <a:custGeom>
              <a:avLst/>
              <a:gdLst/>
              <a:ahLst/>
              <a:cxnLst/>
              <a:rect l="0" t="0" r="0" b="0"/>
              <a:pathLst>
                <a:path w="221087" h="566003">
                  <a:moveTo>
                    <a:pt x="10517" y="113276"/>
                  </a:moveTo>
                  <a:lnTo>
                    <a:pt x="2183" y="170540"/>
                  </a:lnTo>
                  <a:lnTo>
                    <a:pt x="3758" y="213692"/>
                  </a:lnTo>
                  <a:lnTo>
                    <a:pt x="9182" y="276481"/>
                  </a:lnTo>
                  <a:lnTo>
                    <a:pt x="17488" y="334767"/>
                  </a:lnTo>
                  <a:lnTo>
                    <a:pt x="18822" y="386744"/>
                  </a:lnTo>
                  <a:lnTo>
                    <a:pt x="12504" y="446885"/>
                  </a:lnTo>
                  <a:lnTo>
                    <a:pt x="11105" y="498732"/>
                  </a:lnTo>
                  <a:lnTo>
                    <a:pt x="10594" y="561952"/>
                  </a:lnTo>
                  <a:lnTo>
                    <a:pt x="10527" y="511252"/>
                  </a:lnTo>
                  <a:lnTo>
                    <a:pt x="4931" y="456973"/>
                  </a:lnTo>
                  <a:lnTo>
                    <a:pt x="1453" y="396436"/>
                  </a:lnTo>
                  <a:lnTo>
                    <a:pt x="422" y="334046"/>
                  </a:lnTo>
                  <a:lnTo>
                    <a:pt x="117" y="271106"/>
                  </a:lnTo>
                  <a:lnTo>
                    <a:pt x="26" y="213593"/>
                  </a:lnTo>
                  <a:lnTo>
                    <a:pt x="0" y="159507"/>
                  </a:lnTo>
                  <a:lnTo>
                    <a:pt x="5581" y="106437"/>
                  </a:lnTo>
                  <a:lnTo>
                    <a:pt x="14643" y="53668"/>
                  </a:lnTo>
                  <a:lnTo>
                    <a:pt x="24738" y="12166"/>
                  </a:lnTo>
                  <a:lnTo>
                    <a:pt x="31696" y="4926"/>
                  </a:lnTo>
                  <a:lnTo>
                    <a:pt x="41014" y="1268"/>
                  </a:lnTo>
                  <a:lnTo>
                    <a:pt x="51905" y="0"/>
                  </a:lnTo>
                  <a:lnTo>
                    <a:pt x="73365" y="4829"/>
                  </a:lnTo>
                  <a:lnTo>
                    <a:pt x="84001" y="9393"/>
                  </a:lnTo>
                  <a:lnTo>
                    <a:pt x="102058" y="26942"/>
                  </a:lnTo>
                  <a:lnTo>
                    <a:pt x="138775" y="88649"/>
                  </a:lnTo>
                  <a:lnTo>
                    <a:pt x="160753" y="149981"/>
                  </a:lnTo>
                  <a:lnTo>
                    <a:pt x="172991" y="197606"/>
                  </a:lnTo>
                  <a:lnTo>
                    <a:pt x="171245" y="223676"/>
                  </a:lnTo>
                  <a:lnTo>
                    <a:pt x="158096" y="259071"/>
                  </a:lnTo>
                  <a:lnTo>
                    <a:pt x="133792" y="291785"/>
                  </a:lnTo>
                  <a:lnTo>
                    <a:pt x="104364" y="312527"/>
                  </a:lnTo>
                  <a:lnTo>
                    <a:pt x="73418" y="326082"/>
                  </a:lnTo>
                  <a:lnTo>
                    <a:pt x="68829" y="331186"/>
                  </a:lnTo>
                  <a:lnTo>
                    <a:pt x="68109" y="336928"/>
                  </a:lnTo>
                  <a:lnTo>
                    <a:pt x="78274" y="359308"/>
                  </a:lnTo>
                  <a:lnTo>
                    <a:pt x="127657" y="422063"/>
                  </a:lnTo>
                  <a:lnTo>
                    <a:pt x="163117" y="475438"/>
                  </a:lnTo>
                  <a:lnTo>
                    <a:pt x="206889" y="538799"/>
                  </a:lnTo>
                  <a:lnTo>
                    <a:pt x="221086" y="566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71669" y="1242362"/>
              <a:ext cx="163246" cy="212200"/>
            </a:xfrm>
            <a:custGeom>
              <a:avLst/>
              <a:gdLst/>
              <a:ahLst/>
              <a:cxnLst/>
              <a:rect l="0" t="0" r="0" b="0"/>
              <a:pathLst>
                <a:path w="163246" h="212200">
                  <a:moveTo>
                    <a:pt x="102984" y="21057"/>
                  </a:moveTo>
                  <a:lnTo>
                    <a:pt x="86216" y="15468"/>
                  </a:lnTo>
                  <a:lnTo>
                    <a:pt x="68625" y="15844"/>
                  </a:lnTo>
                  <a:lnTo>
                    <a:pt x="59021" y="17581"/>
                  </a:lnTo>
                  <a:lnTo>
                    <a:pt x="42111" y="28871"/>
                  </a:lnTo>
                  <a:lnTo>
                    <a:pt x="27966" y="45587"/>
                  </a:lnTo>
                  <a:lnTo>
                    <a:pt x="5468" y="95214"/>
                  </a:lnTo>
                  <a:lnTo>
                    <a:pt x="0" y="132067"/>
                  </a:lnTo>
                  <a:lnTo>
                    <a:pt x="3970" y="167033"/>
                  </a:lnTo>
                  <a:lnTo>
                    <a:pt x="12574" y="185761"/>
                  </a:lnTo>
                  <a:lnTo>
                    <a:pt x="18144" y="194031"/>
                  </a:lnTo>
                  <a:lnTo>
                    <a:pt x="33691" y="206339"/>
                  </a:lnTo>
                  <a:lnTo>
                    <a:pt x="42751" y="211259"/>
                  </a:lnTo>
                  <a:lnTo>
                    <a:pt x="53470" y="212199"/>
                  </a:lnTo>
                  <a:lnTo>
                    <a:pt x="77858" y="207005"/>
                  </a:lnTo>
                  <a:lnTo>
                    <a:pt x="122067" y="184606"/>
                  </a:lnTo>
                  <a:lnTo>
                    <a:pt x="139151" y="171345"/>
                  </a:lnTo>
                  <a:lnTo>
                    <a:pt x="156334" y="145136"/>
                  </a:lnTo>
                  <a:lnTo>
                    <a:pt x="163245" y="103965"/>
                  </a:lnTo>
                  <a:lnTo>
                    <a:pt x="158622" y="77792"/>
                  </a:lnTo>
                  <a:lnTo>
                    <a:pt x="142866" y="46446"/>
                  </a:lnTo>
                  <a:lnTo>
                    <a:pt x="120260" y="22341"/>
                  </a:lnTo>
                  <a:lnTo>
                    <a:pt x="92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86340" y="1221305"/>
              <a:ext cx="147869" cy="221753"/>
            </a:xfrm>
            <a:custGeom>
              <a:avLst/>
              <a:gdLst/>
              <a:ahLst/>
              <a:cxnLst/>
              <a:rect l="0" t="0" r="0" b="0"/>
              <a:pathLst>
                <a:path w="147869" h="221753">
                  <a:moveTo>
                    <a:pt x="14654" y="42114"/>
                  </a:moveTo>
                  <a:lnTo>
                    <a:pt x="0" y="95142"/>
                  </a:lnTo>
                  <a:lnTo>
                    <a:pt x="1084" y="132046"/>
                  </a:lnTo>
                  <a:lnTo>
                    <a:pt x="13100" y="178032"/>
                  </a:lnTo>
                  <a:lnTo>
                    <a:pt x="24102" y="199618"/>
                  </a:lnTo>
                  <a:lnTo>
                    <a:pt x="39911" y="214671"/>
                  </a:lnTo>
                  <a:lnTo>
                    <a:pt x="49040" y="220323"/>
                  </a:lnTo>
                  <a:lnTo>
                    <a:pt x="58635" y="221752"/>
                  </a:lnTo>
                  <a:lnTo>
                    <a:pt x="78655" y="217099"/>
                  </a:lnTo>
                  <a:lnTo>
                    <a:pt x="109657" y="201326"/>
                  </a:lnTo>
                  <a:lnTo>
                    <a:pt x="124338" y="185405"/>
                  </a:lnTo>
                  <a:lnTo>
                    <a:pt x="139181" y="153591"/>
                  </a:lnTo>
                  <a:lnTo>
                    <a:pt x="147868" y="111409"/>
                  </a:lnTo>
                  <a:lnTo>
                    <a:pt x="147322" y="68105"/>
                  </a:lnTo>
                  <a:lnTo>
                    <a:pt x="133219" y="9792"/>
                  </a:lnTo>
                  <a:lnTo>
                    <a:pt x="1304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22093" y="1218044"/>
              <a:ext cx="178985" cy="203304"/>
            </a:xfrm>
            <a:custGeom>
              <a:avLst/>
              <a:gdLst/>
              <a:ahLst/>
              <a:cxnLst/>
              <a:rect l="0" t="0" r="0" b="0"/>
              <a:pathLst>
                <a:path w="178985" h="203304">
                  <a:moveTo>
                    <a:pt x="0" y="98018"/>
                  </a:moveTo>
                  <a:lnTo>
                    <a:pt x="5589" y="160110"/>
                  </a:lnTo>
                  <a:lnTo>
                    <a:pt x="14654" y="192455"/>
                  </a:lnTo>
                  <a:lnTo>
                    <a:pt x="16788" y="193731"/>
                  </a:lnTo>
                  <a:lnTo>
                    <a:pt x="19160" y="179551"/>
                  </a:lnTo>
                  <a:lnTo>
                    <a:pt x="12474" y="117796"/>
                  </a:lnTo>
                  <a:lnTo>
                    <a:pt x="10913" y="57081"/>
                  </a:lnTo>
                  <a:lnTo>
                    <a:pt x="16938" y="29521"/>
                  </a:lnTo>
                  <a:lnTo>
                    <a:pt x="21821" y="17258"/>
                  </a:lnTo>
                  <a:lnTo>
                    <a:pt x="29755" y="9083"/>
                  </a:lnTo>
                  <a:lnTo>
                    <a:pt x="51049" y="0"/>
                  </a:lnTo>
                  <a:lnTo>
                    <a:pt x="72991" y="2202"/>
                  </a:lnTo>
                  <a:lnTo>
                    <a:pt x="93272" y="10979"/>
                  </a:lnTo>
                  <a:lnTo>
                    <a:pt x="117843" y="30245"/>
                  </a:lnTo>
                  <a:lnTo>
                    <a:pt x="138772" y="57660"/>
                  </a:lnTo>
                  <a:lnTo>
                    <a:pt x="160763" y="108777"/>
                  </a:lnTo>
                  <a:lnTo>
                    <a:pt x="170562" y="169552"/>
                  </a:lnTo>
                  <a:lnTo>
                    <a:pt x="178984" y="203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58033" y="1054849"/>
              <a:ext cx="206070" cy="414319"/>
            </a:xfrm>
            <a:custGeom>
              <a:avLst/>
              <a:gdLst/>
              <a:ahLst/>
              <a:cxnLst/>
              <a:rect l="0" t="0" r="0" b="0"/>
              <a:pathLst>
                <a:path w="206070" h="414319">
                  <a:moveTo>
                    <a:pt x="111500" y="271741"/>
                  </a:moveTo>
                  <a:lnTo>
                    <a:pt x="117090" y="254974"/>
                  </a:lnTo>
                  <a:lnTo>
                    <a:pt x="113594" y="237383"/>
                  </a:lnTo>
                  <a:lnTo>
                    <a:pt x="109387" y="227779"/>
                  </a:lnTo>
                  <a:lnTo>
                    <a:pt x="95353" y="213988"/>
                  </a:lnTo>
                  <a:lnTo>
                    <a:pt x="86698" y="208672"/>
                  </a:lnTo>
                  <a:lnTo>
                    <a:pt x="77418" y="207469"/>
                  </a:lnTo>
                  <a:lnTo>
                    <a:pt x="57748" y="212370"/>
                  </a:lnTo>
                  <a:lnTo>
                    <a:pt x="40427" y="225467"/>
                  </a:lnTo>
                  <a:lnTo>
                    <a:pt x="10244" y="268060"/>
                  </a:lnTo>
                  <a:lnTo>
                    <a:pt x="0" y="307825"/>
                  </a:lnTo>
                  <a:lnTo>
                    <a:pt x="2554" y="343654"/>
                  </a:lnTo>
                  <a:lnTo>
                    <a:pt x="15068" y="386032"/>
                  </a:lnTo>
                  <a:lnTo>
                    <a:pt x="26137" y="402866"/>
                  </a:lnTo>
                  <a:lnTo>
                    <a:pt x="48215" y="411907"/>
                  </a:lnTo>
                  <a:lnTo>
                    <a:pt x="62291" y="414318"/>
                  </a:lnTo>
                  <a:lnTo>
                    <a:pt x="84170" y="410758"/>
                  </a:lnTo>
                  <a:lnTo>
                    <a:pt x="109642" y="395599"/>
                  </a:lnTo>
                  <a:lnTo>
                    <a:pt x="132006" y="373171"/>
                  </a:lnTo>
                  <a:lnTo>
                    <a:pt x="160525" y="322972"/>
                  </a:lnTo>
                  <a:lnTo>
                    <a:pt x="180282" y="266306"/>
                  </a:lnTo>
                  <a:lnTo>
                    <a:pt x="195450" y="213866"/>
                  </a:lnTo>
                  <a:lnTo>
                    <a:pt x="203055" y="161786"/>
                  </a:lnTo>
                  <a:lnTo>
                    <a:pt x="205308" y="108141"/>
                  </a:lnTo>
                  <a:lnTo>
                    <a:pt x="206069" y="48092"/>
                  </a:lnTo>
                  <a:lnTo>
                    <a:pt x="200612" y="10893"/>
                  </a:lnTo>
                  <a:lnTo>
                    <a:pt x="194305" y="4255"/>
                  </a:lnTo>
                  <a:lnTo>
                    <a:pt x="185421" y="1000"/>
                  </a:lnTo>
                  <a:lnTo>
                    <a:pt x="174819" y="0"/>
                  </a:lnTo>
                  <a:lnTo>
                    <a:pt x="166581" y="4013"/>
                  </a:lnTo>
                  <a:lnTo>
                    <a:pt x="154308" y="20950"/>
                  </a:lnTo>
                  <a:lnTo>
                    <a:pt x="138067" y="69951"/>
                  </a:lnTo>
                  <a:lnTo>
                    <a:pt x="130526" y="124690"/>
                  </a:lnTo>
                  <a:lnTo>
                    <a:pt x="123707" y="180563"/>
                  </a:lnTo>
                  <a:lnTo>
                    <a:pt x="129596" y="236660"/>
                  </a:lnTo>
                  <a:lnTo>
                    <a:pt x="135092" y="289681"/>
                  </a:lnTo>
                  <a:lnTo>
                    <a:pt x="151608" y="343860"/>
                  </a:lnTo>
                  <a:lnTo>
                    <a:pt x="185200" y="387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80103" y="1326590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7264"/>
                  </a:lnTo>
                  <a:lnTo>
                    <a:pt x="0" y="10041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01160" y="12107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06445" y="1283123"/>
              <a:ext cx="165482" cy="201396"/>
            </a:xfrm>
            <a:custGeom>
              <a:avLst/>
              <a:gdLst/>
              <a:ahLst/>
              <a:cxnLst/>
              <a:rect l="0" t="0" r="0" b="0"/>
              <a:pathLst>
                <a:path w="165482" h="201396">
                  <a:moveTo>
                    <a:pt x="0" y="53996"/>
                  </a:moveTo>
                  <a:lnTo>
                    <a:pt x="8333" y="91474"/>
                  </a:lnTo>
                  <a:lnTo>
                    <a:pt x="10239" y="147189"/>
                  </a:lnTo>
                  <a:lnTo>
                    <a:pt x="11673" y="95231"/>
                  </a:lnTo>
                  <a:lnTo>
                    <a:pt x="21976" y="37618"/>
                  </a:lnTo>
                  <a:lnTo>
                    <a:pt x="25179" y="25530"/>
                  </a:lnTo>
                  <a:lnTo>
                    <a:pt x="30824" y="16301"/>
                  </a:lnTo>
                  <a:lnTo>
                    <a:pt x="46455" y="2927"/>
                  </a:lnTo>
                  <a:lnTo>
                    <a:pt x="55537" y="63"/>
                  </a:lnTo>
                  <a:lnTo>
                    <a:pt x="74986" y="0"/>
                  </a:lnTo>
                  <a:lnTo>
                    <a:pt x="92209" y="6991"/>
                  </a:lnTo>
                  <a:lnTo>
                    <a:pt x="107662" y="19067"/>
                  </a:lnTo>
                  <a:lnTo>
                    <a:pt x="149639" y="75683"/>
                  </a:lnTo>
                  <a:lnTo>
                    <a:pt x="162361" y="107995"/>
                  </a:lnTo>
                  <a:lnTo>
                    <a:pt x="165481" y="145515"/>
                  </a:lnTo>
                  <a:lnTo>
                    <a:pt x="157928" y="201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17015" y="1317372"/>
              <a:ext cx="205345" cy="412173"/>
            </a:xfrm>
            <a:custGeom>
              <a:avLst/>
              <a:gdLst/>
              <a:ahLst/>
              <a:cxnLst/>
              <a:rect l="0" t="0" r="0" b="0"/>
              <a:pathLst>
                <a:path w="205345" h="412173">
                  <a:moveTo>
                    <a:pt x="178985" y="114503"/>
                  </a:moveTo>
                  <a:lnTo>
                    <a:pt x="184574" y="97736"/>
                  </a:lnTo>
                  <a:lnTo>
                    <a:pt x="182461" y="64951"/>
                  </a:lnTo>
                  <a:lnTo>
                    <a:pt x="174291" y="45297"/>
                  </a:lnTo>
                  <a:lnTo>
                    <a:pt x="149981" y="13615"/>
                  </a:lnTo>
                  <a:lnTo>
                    <a:pt x="130220" y="5323"/>
                  </a:lnTo>
                  <a:lnTo>
                    <a:pt x="79405" y="0"/>
                  </a:lnTo>
                  <a:lnTo>
                    <a:pt x="58298" y="5511"/>
                  </a:lnTo>
                  <a:lnTo>
                    <a:pt x="25683" y="28113"/>
                  </a:lnTo>
                  <a:lnTo>
                    <a:pt x="14145" y="47642"/>
                  </a:lnTo>
                  <a:lnTo>
                    <a:pt x="4191" y="84944"/>
                  </a:lnTo>
                  <a:lnTo>
                    <a:pt x="4361" y="122512"/>
                  </a:lnTo>
                  <a:lnTo>
                    <a:pt x="6417" y="133881"/>
                  </a:lnTo>
                  <a:lnTo>
                    <a:pt x="12467" y="141459"/>
                  </a:lnTo>
                  <a:lnTo>
                    <a:pt x="31667" y="149880"/>
                  </a:lnTo>
                  <a:lnTo>
                    <a:pt x="52679" y="150503"/>
                  </a:lnTo>
                  <a:lnTo>
                    <a:pt x="72546" y="145711"/>
                  </a:lnTo>
                  <a:lnTo>
                    <a:pt x="89174" y="135782"/>
                  </a:lnTo>
                  <a:lnTo>
                    <a:pt x="133179" y="87602"/>
                  </a:lnTo>
                  <a:lnTo>
                    <a:pt x="139088" y="87210"/>
                  </a:lnTo>
                  <a:lnTo>
                    <a:pt x="144198" y="91629"/>
                  </a:lnTo>
                  <a:lnTo>
                    <a:pt x="148775" y="99254"/>
                  </a:lnTo>
                  <a:lnTo>
                    <a:pt x="162961" y="161426"/>
                  </a:lnTo>
                  <a:lnTo>
                    <a:pt x="186998" y="222168"/>
                  </a:lnTo>
                  <a:lnTo>
                    <a:pt x="198634" y="278057"/>
                  </a:lnTo>
                  <a:lnTo>
                    <a:pt x="205344" y="313092"/>
                  </a:lnTo>
                  <a:lnTo>
                    <a:pt x="203178" y="334956"/>
                  </a:lnTo>
                  <a:lnTo>
                    <a:pt x="189793" y="366996"/>
                  </a:lnTo>
                  <a:lnTo>
                    <a:pt x="171008" y="393127"/>
                  </a:lnTo>
                  <a:lnTo>
                    <a:pt x="148143" y="405232"/>
                  </a:lnTo>
                  <a:lnTo>
                    <a:pt x="119654" y="412172"/>
                  </a:lnTo>
                  <a:lnTo>
                    <a:pt x="63237" y="410215"/>
                  </a:lnTo>
                  <a:lnTo>
                    <a:pt x="0" y="409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46001" y="1002441"/>
              <a:ext cx="368169" cy="363547"/>
            </a:xfrm>
            <a:custGeom>
              <a:avLst/>
              <a:gdLst/>
              <a:ahLst/>
              <a:cxnLst/>
              <a:rect l="0" t="0" r="0" b="0"/>
              <a:pathLst>
                <a:path w="368169" h="363547">
                  <a:moveTo>
                    <a:pt x="92196" y="355735"/>
                  </a:moveTo>
                  <a:lnTo>
                    <a:pt x="77624" y="306804"/>
                  </a:lnTo>
                  <a:lnTo>
                    <a:pt x="52793" y="247673"/>
                  </a:lnTo>
                  <a:lnTo>
                    <a:pt x="26724" y="185180"/>
                  </a:lnTo>
                  <a:lnTo>
                    <a:pt x="6084" y="130712"/>
                  </a:lnTo>
                  <a:lnTo>
                    <a:pt x="0" y="88890"/>
                  </a:lnTo>
                  <a:lnTo>
                    <a:pt x="3787" y="46862"/>
                  </a:lnTo>
                  <a:lnTo>
                    <a:pt x="12349" y="25046"/>
                  </a:lnTo>
                  <a:lnTo>
                    <a:pt x="17907" y="15952"/>
                  </a:lnTo>
                  <a:lnTo>
                    <a:pt x="26293" y="9890"/>
                  </a:lnTo>
                  <a:lnTo>
                    <a:pt x="48087" y="3154"/>
                  </a:lnTo>
                  <a:lnTo>
                    <a:pt x="99037" y="0"/>
                  </a:lnTo>
                  <a:lnTo>
                    <a:pt x="150349" y="12548"/>
                  </a:lnTo>
                  <a:lnTo>
                    <a:pt x="204938" y="37211"/>
                  </a:lnTo>
                  <a:lnTo>
                    <a:pt x="262818" y="64612"/>
                  </a:lnTo>
                  <a:lnTo>
                    <a:pt x="308221" y="99563"/>
                  </a:lnTo>
                  <a:lnTo>
                    <a:pt x="351761" y="156311"/>
                  </a:lnTo>
                  <a:lnTo>
                    <a:pt x="367326" y="193051"/>
                  </a:lnTo>
                  <a:lnTo>
                    <a:pt x="368168" y="233573"/>
                  </a:lnTo>
                  <a:lnTo>
                    <a:pt x="356802" y="280781"/>
                  </a:lnTo>
                  <a:lnTo>
                    <a:pt x="338534" y="312079"/>
                  </a:lnTo>
                  <a:lnTo>
                    <a:pt x="311414" y="335521"/>
                  </a:lnTo>
                  <a:lnTo>
                    <a:pt x="254814" y="358431"/>
                  </a:lnTo>
                  <a:lnTo>
                    <a:pt x="200530" y="363546"/>
                  </a:lnTo>
                  <a:lnTo>
                    <a:pt x="150987" y="354505"/>
                  </a:lnTo>
                  <a:lnTo>
                    <a:pt x="123781" y="345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96165" y="1134531"/>
              <a:ext cx="169118" cy="244703"/>
            </a:xfrm>
            <a:custGeom>
              <a:avLst/>
              <a:gdLst/>
              <a:ahLst/>
              <a:cxnLst/>
              <a:rect l="0" t="0" r="0" b="0"/>
              <a:pathLst>
                <a:path w="169118" h="244703">
                  <a:moveTo>
                    <a:pt x="0" y="128888"/>
                  </a:moveTo>
                  <a:lnTo>
                    <a:pt x="55046" y="110930"/>
                  </a:lnTo>
                  <a:lnTo>
                    <a:pt x="114513" y="93739"/>
                  </a:lnTo>
                  <a:lnTo>
                    <a:pt x="147014" y="77660"/>
                  </a:lnTo>
                  <a:lnTo>
                    <a:pt x="162046" y="61666"/>
                  </a:lnTo>
                  <a:lnTo>
                    <a:pt x="167692" y="52488"/>
                  </a:lnTo>
                  <a:lnTo>
                    <a:pt x="169117" y="42860"/>
                  </a:lnTo>
                  <a:lnTo>
                    <a:pt x="164461" y="22803"/>
                  </a:lnTo>
                  <a:lnTo>
                    <a:pt x="158774" y="14881"/>
                  </a:lnTo>
                  <a:lnTo>
                    <a:pt x="143096" y="2959"/>
                  </a:lnTo>
                  <a:lnTo>
                    <a:pt x="124430" y="0"/>
                  </a:lnTo>
                  <a:lnTo>
                    <a:pt x="78262" y="7633"/>
                  </a:lnTo>
                  <a:lnTo>
                    <a:pt x="49056" y="22641"/>
                  </a:lnTo>
                  <a:lnTo>
                    <a:pt x="36231" y="38383"/>
                  </a:lnTo>
                  <a:lnTo>
                    <a:pt x="18465" y="77086"/>
                  </a:lnTo>
                  <a:lnTo>
                    <a:pt x="12880" y="113669"/>
                  </a:lnTo>
                  <a:lnTo>
                    <a:pt x="22291" y="173504"/>
                  </a:lnTo>
                  <a:lnTo>
                    <a:pt x="29795" y="197850"/>
                  </a:lnTo>
                  <a:lnTo>
                    <a:pt x="40928" y="216470"/>
                  </a:lnTo>
                  <a:lnTo>
                    <a:pt x="56795" y="229425"/>
                  </a:lnTo>
                  <a:lnTo>
                    <a:pt x="75545" y="237912"/>
                  </a:lnTo>
                  <a:lnTo>
                    <a:pt x="115814" y="244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51634" y="1189720"/>
              <a:ext cx="134087" cy="210571"/>
            </a:xfrm>
            <a:custGeom>
              <a:avLst/>
              <a:gdLst/>
              <a:ahLst/>
              <a:cxnLst/>
              <a:rect l="0" t="0" r="0" b="0"/>
              <a:pathLst>
                <a:path w="134087" h="210571">
                  <a:moveTo>
                    <a:pt x="134086" y="0"/>
                  </a:moveTo>
                  <a:lnTo>
                    <a:pt x="75469" y="5589"/>
                  </a:lnTo>
                  <a:lnTo>
                    <a:pt x="55002" y="14572"/>
                  </a:lnTo>
                  <a:lnTo>
                    <a:pt x="38106" y="27533"/>
                  </a:lnTo>
                  <a:lnTo>
                    <a:pt x="16610" y="54561"/>
                  </a:lnTo>
                  <a:lnTo>
                    <a:pt x="6615" y="74552"/>
                  </a:lnTo>
                  <a:lnTo>
                    <a:pt x="0" y="116716"/>
                  </a:lnTo>
                  <a:lnTo>
                    <a:pt x="3630" y="155075"/>
                  </a:lnTo>
                  <a:lnTo>
                    <a:pt x="12155" y="174597"/>
                  </a:lnTo>
                  <a:lnTo>
                    <a:pt x="17703" y="183078"/>
                  </a:lnTo>
                  <a:lnTo>
                    <a:pt x="33227" y="195622"/>
                  </a:lnTo>
                  <a:lnTo>
                    <a:pt x="52995" y="203926"/>
                  </a:lnTo>
                  <a:lnTo>
                    <a:pt x="97574" y="209257"/>
                  </a:lnTo>
                  <a:lnTo>
                    <a:pt x="12355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406473" y="1242362"/>
              <a:ext cx="16119" cy="157929"/>
            </a:xfrm>
            <a:custGeom>
              <a:avLst/>
              <a:gdLst/>
              <a:ahLst/>
              <a:cxnLst/>
              <a:rect l="0" t="0" r="0" b="0"/>
              <a:pathLst>
                <a:path w="16119" h="157929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2621" y="133374"/>
                  </a:lnTo>
                  <a:lnTo>
                    <a:pt x="1611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91005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06819" y="1244012"/>
              <a:ext cx="263213" cy="177336"/>
            </a:xfrm>
            <a:custGeom>
              <a:avLst/>
              <a:gdLst/>
              <a:ahLst/>
              <a:cxnLst/>
              <a:rect l="0" t="0" r="0" b="0"/>
              <a:pathLst>
                <a:path w="263213" h="177336">
                  <a:moveTo>
                    <a:pt x="0" y="40464"/>
                  </a:moveTo>
                  <a:lnTo>
                    <a:pt x="8333" y="77942"/>
                  </a:lnTo>
                  <a:lnTo>
                    <a:pt x="15683" y="129366"/>
                  </a:lnTo>
                  <a:lnTo>
                    <a:pt x="25054" y="165071"/>
                  </a:lnTo>
                  <a:lnTo>
                    <a:pt x="28400" y="169159"/>
                  </a:lnTo>
                  <a:lnTo>
                    <a:pt x="31802" y="168375"/>
                  </a:lnTo>
                  <a:lnTo>
                    <a:pt x="35239" y="164343"/>
                  </a:lnTo>
                  <a:lnTo>
                    <a:pt x="40756" y="115843"/>
                  </a:lnTo>
                  <a:lnTo>
                    <a:pt x="44965" y="53058"/>
                  </a:lnTo>
                  <a:lnTo>
                    <a:pt x="47524" y="38331"/>
                  </a:lnTo>
                  <a:lnTo>
                    <a:pt x="52739" y="32023"/>
                  </a:lnTo>
                  <a:lnTo>
                    <a:pt x="59726" y="31327"/>
                  </a:lnTo>
                  <a:lnTo>
                    <a:pt x="67893" y="34373"/>
                  </a:lnTo>
                  <a:lnTo>
                    <a:pt x="83207" y="47116"/>
                  </a:lnTo>
                  <a:lnTo>
                    <a:pt x="133301" y="108964"/>
                  </a:lnTo>
                  <a:lnTo>
                    <a:pt x="136830" y="110697"/>
                  </a:lnTo>
                  <a:lnTo>
                    <a:pt x="138013" y="108343"/>
                  </a:lnTo>
                  <a:lnTo>
                    <a:pt x="128637" y="56966"/>
                  </a:lnTo>
                  <a:lnTo>
                    <a:pt x="129701" y="32591"/>
                  </a:lnTo>
                  <a:lnTo>
                    <a:pt x="137974" y="10059"/>
                  </a:lnTo>
                  <a:lnTo>
                    <a:pt x="144624" y="3816"/>
                  </a:lnTo>
                  <a:lnTo>
                    <a:pt x="152568" y="824"/>
                  </a:lnTo>
                  <a:lnTo>
                    <a:pt x="161374" y="0"/>
                  </a:lnTo>
                  <a:lnTo>
                    <a:pt x="169583" y="2959"/>
                  </a:lnTo>
                  <a:lnTo>
                    <a:pt x="184944" y="15607"/>
                  </a:lnTo>
                  <a:lnTo>
                    <a:pt x="228024" y="72640"/>
                  </a:lnTo>
                  <a:lnTo>
                    <a:pt x="251747" y="133103"/>
                  </a:lnTo>
                  <a:lnTo>
                    <a:pt x="263212" y="177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25138" y="1252306"/>
              <a:ext cx="292334" cy="253270"/>
            </a:xfrm>
            <a:custGeom>
              <a:avLst/>
              <a:gdLst/>
              <a:ahLst/>
              <a:cxnLst/>
              <a:rect l="0" t="0" r="0" b="0"/>
              <a:pathLst>
                <a:path w="292334" h="253270">
                  <a:moveTo>
                    <a:pt x="134406" y="126927"/>
                  </a:moveTo>
                  <a:lnTo>
                    <a:pt x="145584" y="115748"/>
                  </a:lnTo>
                  <a:lnTo>
                    <a:pt x="147707" y="107776"/>
                  </a:lnTo>
                  <a:lnTo>
                    <a:pt x="145106" y="75369"/>
                  </a:lnTo>
                  <a:lnTo>
                    <a:pt x="135757" y="44190"/>
                  </a:lnTo>
                  <a:lnTo>
                    <a:pt x="105584" y="4753"/>
                  </a:lnTo>
                  <a:lnTo>
                    <a:pt x="96474" y="1024"/>
                  </a:lnTo>
                  <a:lnTo>
                    <a:pt x="73873" y="0"/>
                  </a:lnTo>
                  <a:lnTo>
                    <a:pt x="40431" y="6001"/>
                  </a:lnTo>
                  <a:lnTo>
                    <a:pt x="31982" y="11214"/>
                  </a:lnTo>
                  <a:lnTo>
                    <a:pt x="19473" y="26366"/>
                  </a:lnTo>
                  <a:lnTo>
                    <a:pt x="5856" y="60216"/>
                  </a:lnTo>
                  <a:lnTo>
                    <a:pt x="0" y="99882"/>
                  </a:lnTo>
                  <a:lnTo>
                    <a:pt x="6428" y="146801"/>
                  </a:lnTo>
                  <a:lnTo>
                    <a:pt x="12406" y="168515"/>
                  </a:lnTo>
                  <a:lnTo>
                    <a:pt x="25201" y="186745"/>
                  </a:lnTo>
                  <a:lnTo>
                    <a:pt x="33527" y="194881"/>
                  </a:lnTo>
                  <a:lnTo>
                    <a:pt x="43756" y="199136"/>
                  </a:lnTo>
                  <a:lnTo>
                    <a:pt x="67601" y="200744"/>
                  </a:lnTo>
                  <a:lnTo>
                    <a:pt x="101744" y="195072"/>
                  </a:lnTo>
                  <a:lnTo>
                    <a:pt x="120279" y="182950"/>
                  </a:lnTo>
                  <a:lnTo>
                    <a:pt x="135146" y="165864"/>
                  </a:lnTo>
                  <a:lnTo>
                    <a:pt x="158146" y="115980"/>
                  </a:lnTo>
                  <a:lnTo>
                    <a:pt x="161931" y="114949"/>
                  </a:lnTo>
                  <a:lnTo>
                    <a:pt x="165623" y="120112"/>
                  </a:lnTo>
                  <a:lnTo>
                    <a:pt x="190136" y="176776"/>
                  </a:lnTo>
                  <a:lnTo>
                    <a:pt x="223720" y="214296"/>
                  </a:lnTo>
                  <a:lnTo>
                    <a:pt x="261752" y="239548"/>
                  </a:lnTo>
                  <a:lnTo>
                    <a:pt x="292333" y="253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224653" y="1063378"/>
              <a:ext cx="19161" cy="452726"/>
            </a:xfrm>
            <a:custGeom>
              <a:avLst/>
              <a:gdLst/>
              <a:ahLst/>
              <a:cxnLst/>
              <a:rect l="0" t="0" r="0" b="0"/>
              <a:pathLst>
                <a:path w="19161" h="452726">
                  <a:moveTo>
                    <a:pt x="19160" y="0"/>
                  </a:moveTo>
                  <a:lnTo>
                    <a:pt x="4506" y="60730"/>
                  </a:lnTo>
                  <a:lnTo>
                    <a:pt x="0" y="118210"/>
                  </a:lnTo>
                  <a:lnTo>
                    <a:pt x="4254" y="179694"/>
                  </a:lnTo>
                  <a:lnTo>
                    <a:pt x="7335" y="231187"/>
                  </a:lnTo>
                  <a:lnTo>
                    <a:pt x="8247" y="287259"/>
                  </a:lnTo>
                  <a:lnTo>
                    <a:pt x="8518" y="342737"/>
                  </a:lnTo>
                  <a:lnTo>
                    <a:pt x="14187" y="396219"/>
                  </a:lnTo>
                  <a:lnTo>
                    <a:pt x="1916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368185" y="1227921"/>
              <a:ext cx="230715" cy="287934"/>
            </a:xfrm>
            <a:custGeom>
              <a:avLst/>
              <a:gdLst/>
              <a:ahLst/>
              <a:cxnLst/>
              <a:rect l="0" t="0" r="0" b="0"/>
              <a:pathLst>
                <a:path w="230715" h="287934">
                  <a:moveTo>
                    <a:pt x="212540" y="24970"/>
                  </a:moveTo>
                  <a:lnTo>
                    <a:pt x="194559" y="9329"/>
                  </a:lnTo>
                  <a:lnTo>
                    <a:pt x="177642" y="1251"/>
                  </a:lnTo>
                  <a:lnTo>
                    <a:pt x="155306" y="0"/>
                  </a:lnTo>
                  <a:lnTo>
                    <a:pt x="102839" y="8729"/>
                  </a:lnTo>
                  <a:lnTo>
                    <a:pt x="56989" y="22888"/>
                  </a:lnTo>
                  <a:lnTo>
                    <a:pt x="16783" y="53696"/>
                  </a:lnTo>
                  <a:lnTo>
                    <a:pt x="770" y="79885"/>
                  </a:lnTo>
                  <a:lnTo>
                    <a:pt x="0" y="88486"/>
                  </a:lnTo>
                  <a:lnTo>
                    <a:pt x="5384" y="104282"/>
                  </a:lnTo>
                  <a:lnTo>
                    <a:pt x="13605" y="109430"/>
                  </a:lnTo>
                  <a:lnTo>
                    <a:pt x="65707" y="120812"/>
                  </a:lnTo>
                  <a:lnTo>
                    <a:pt x="127001" y="137417"/>
                  </a:lnTo>
                  <a:lnTo>
                    <a:pt x="180782" y="160429"/>
                  </a:lnTo>
                  <a:lnTo>
                    <a:pt x="206900" y="185599"/>
                  </a:lnTo>
                  <a:lnTo>
                    <a:pt x="223867" y="215283"/>
                  </a:lnTo>
                  <a:lnTo>
                    <a:pt x="230714" y="251894"/>
                  </a:lnTo>
                  <a:lnTo>
                    <a:pt x="228166" y="262821"/>
                  </a:lnTo>
                  <a:lnTo>
                    <a:pt x="215976" y="281200"/>
                  </a:lnTo>
                  <a:lnTo>
                    <a:pt x="206641" y="285867"/>
                  </a:lnTo>
                  <a:lnTo>
                    <a:pt x="183792" y="287933"/>
                  </a:lnTo>
                  <a:lnTo>
                    <a:pt x="130996" y="280897"/>
                  </a:lnTo>
                  <a:lnTo>
                    <a:pt x="78626" y="278294"/>
                  </a:lnTo>
                  <a:lnTo>
                    <a:pt x="44084" y="277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494497" y="610652"/>
            <a:ext cx="2190478" cy="631711"/>
            <a:chOff x="1494497" y="610652"/>
            <a:chExt cx="2190478" cy="631711"/>
          </a:xfrm>
        </p:grpSpPr>
        <p:sp>
          <p:nvSpPr>
            <p:cNvPr id="2" name="Freeform 1"/>
            <p:cNvSpPr/>
            <p:nvPr/>
          </p:nvSpPr>
          <p:spPr>
            <a:xfrm>
              <a:off x="1494497" y="638061"/>
              <a:ext cx="377090" cy="460050"/>
            </a:xfrm>
            <a:custGeom>
              <a:avLst/>
              <a:gdLst/>
              <a:ahLst/>
              <a:cxnLst/>
              <a:rect l="0" t="0" r="0" b="0"/>
              <a:pathLst>
                <a:path w="377090" h="460050">
                  <a:moveTo>
                    <a:pt x="21606" y="141047"/>
                  </a:moveTo>
                  <a:lnTo>
                    <a:pt x="4839" y="129869"/>
                  </a:lnTo>
                  <a:lnTo>
                    <a:pt x="1069" y="123067"/>
                  </a:lnTo>
                  <a:lnTo>
                    <a:pt x="0" y="106150"/>
                  </a:lnTo>
                  <a:lnTo>
                    <a:pt x="6544" y="90052"/>
                  </a:lnTo>
                  <a:lnTo>
                    <a:pt x="37604" y="46291"/>
                  </a:lnTo>
                  <a:lnTo>
                    <a:pt x="55622" y="30303"/>
                  </a:lnTo>
                  <a:lnTo>
                    <a:pt x="114488" y="5307"/>
                  </a:lnTo>
                  <a:lnTo>
                    <a:pt x="137756" y="0"/>
                  </a:lnTo>
                  <a:lnTo>
                    <a:pt x="163695" y="1540"/>
                  </a:lnTo>
                  <a:lnTo>
                    <a:pt x="184583" y="9244"/>
                  </a:lnTo>
                  <a:lnTo>
                    <a:pt x="201665" y="21637"/>
                  </a:lnTo>
                  <a:lnTo>
                    <a:pt x="223266" y="48345"/>
                  </a:lnTo>
                  <a:lnTo>
                    <a:pt x="233285" y="68261"/>
                  </a:lnTo>
                  <a:lnTo>
                    <a:pt x="239914" y="104793"/>
                  </a:lnTo>
                  <a:lnTo>
                    <a:pt x="235225" y="128444"/>
                  </a:lnTo>
                  <a:lnTo>
                    <a:pt x="206625" y="181718"/>
                  </a:lnTo>
                  <a:lnTo>
                    <a:pt x="193134" y="198508"/>
                  </a:lnTo>
                  <a:lnTo>
                    <a:pt x="166796" y="215524"/>
                  </a:lnTo>
                  <a:lnTo>
                    <a:pt x="162853" y="216435"/>
                  </a:lnTo>
                  <a:lnTo>
                    <a:pt x="162564" y="214702"/>
                  </a:lnTo>
                  <a:lnTo>
                    <a:pt x="164711" y="211208"/>
                  </a:lnTo>
                  <a:lnTo>
                    <a:pt x="179575" y="207325"/>
                  </a:lnTo>
                  <a:lnTo>
                    <a:pt x="214251" y="208258"/>
                  </a:lnTo>
                  <a:lnTo>
                    <a:pt x="239417" y="214203"/>
                  </a:lnTo>
                  <a:lnTo>
                    <a:pt x="300503" y="243675"/>
                  </a:lnTo>
                  <a:lnTo>
                    <a:pt x="335869" y="264132"/>
                  </a:lnTo>
                  <a:lnTo>
                    <a:pt x="351572" y="281150"/>
                  </a:lnTo>
                  <a:lnTo>
                    <a:pt x="371184" y="320670"/>
                  </a:lnTo>
                  <a:lnTo>
                    <a:pt x="377089" y="357396"/>
                  </a:lnTo>
                  <a:lnTo>
                    <a:pt x="373249" y="392324"/>
                  </a:lnTo>
                  <a:lnTo>
                    <a:pt x="361556" y="411043"/>
                  </a:lnTo>
                  <a:lnTo>
                    <a:pt x="342321" y="427162"/>
                  </a:lnTo>
                  <a:lnTo>
                    <a:pt x="282312" y="453454"/>
                  </a:lnTo>
                  <a:lnTo>
                    <a:pt x="250949" y="460049"/>
                  </a:lnTo>
                  <a:lnTo>
                    <a:pt x="195980" y="457870"/>
                  </a:lnTo>
                  <a:lnTo>
                    <a:pt x="140668" y="451504"/>
                  </a:lnTo>
                  <a:lnTo>
                    <a:pt x="86230" y="430383"/>
                  </a:lnTo>
                  <a:lnTo>
                    <a:pt x="74249" y="425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85179" y="610652"/>
              <a:ext cx="341811" cy="456834"/>
            </a:xfrm>
            <a:custGeom>
              <a:avLst/>
              <a:gdLst/>
              <a:ahLst/>
              <a:cxnLst/>
              <a:rect l="0" t="0" r="0" b="0"/>
              <a:pathLst>
                <a:path w="341811" h="456834">
                  <a:moveTo>
                    <a:pt x="262634" y="0"/>
                  </a:moveTo>
                  <a:lnTo>
                    <a:pt x="225156" y="8334"/>
                  </a:lnTo>
                  <a:lnTo>
                    <a:pt x="173733" y="15684"/>
                  </a:lnTo>
                  <a:lnTo>
                    <a:pt x="117345" y="19996"/>
                  </a:lnTo>
                  <a:lnTo>
                    <a:pt x="54214" y="23967"/>
                  </a:lnTo>
                  <a:lnTo>
                    <a:pt x="27283" y="30540"/>
                  </a:lnTo>
                  <a:lnTo>
                    <a:pt x="7515" y="41259"/>
                  </a:lnTo>
                  <a:lnTo>
                    <a:pt x="2478" y="49733"/>
                  </a:lnTo>
                  <a:lnTo>
                    <a:pt x="0" y="71627"/>
                  </a:lnTo>
                  <a:lnTo>
                    <a:pt x="6771" y="123810"/>
                  </a:lnTo>
                  <a:lnTo>
                    <a:pt x="12442" y="176058"/>
                  </a:lnTo>
                  <a:lnTo>
                    <a:pt x="30069" y="226110"/>
                  </a:lnTo>
                  <a:lnTo>
                    <a:pt x="36231" y="232628"/>
                  </a:lnTo>
                  <a:lnTo>
                    <a:pt x="42679" y="234634"/>
                  </a:lnTo>
                  <a:lnTo>
                    <a:pt x="49317" y="233632"/>
                  </a:lnTo>
                  <a:lnTo>
                    <a:pt x="62931" y="226279"/>
                  </a:lnTo>
                  <a:lnTo>
                    <a:pt x="90736" y="202495"/>
                  </a:lnTo>
                  <a:lnTo>
                    <a:pt x="117215" y="195283"/>
                  </a:lnTo>
                  <a:lnTo>
                    <a:pt x="180227" y="190653"/>
                  </a:lnTo>
                  <a:lnTo>
                    <a:pt x="240430" y="201116"/>
                  </a:lnTo>
                  <a:lnTo>
                    <a:pt x="283465" y="219881"/>
                  </a:lnTo>
                  <a:lnTo>
                    <a:pt x="309620" y="244915"/>
                  </a:lnTo>
                  <a:lnTo>
                    <a:pt x="332188" y="274559"/>
                  </a:lnTo>
                  <a:lnTo>
                    <a:pt x="340340" y="301401"/>
                  </a:lnTo>
                  <a:lnTo>
                    <a:pt x="341810" y="346277"/>
                  </a:lnTo>
                  <a:lnTo>
                    <a:pt x="331826" y="397774"/>
                  </a:lnTo>
                  <a:lnTo>
                    <a:pt x="319122" y="416994"/>
                  </a:lnTo>
                  <a:lnTo>
                    <a:pt x="300608" y="432166"/>
                  </a:lnTo>
                  <a:lnTo>
                    <a:pt x="247475" y="451437"/>
                  </a:lnTo>
                  <a:lnTo>
                    <a:pt x="216122" y="456833"/>
                  </a:lnTo>
                  <a:lnTo>
                    <a:pt x="160986" y="450764"/>
                  </a:lnTo>
                  <a:lnTo>
                    <a:pt x="11523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47854" y="100020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03732" y="613505"/>
              <a:ext cx="244206" cy="502516"/>
            </a:xfrm>
            <a:custGeom>
              <a:avLst/>
              <a:gdLst/>
              <a:ahLst/>
              <a:cxnLst/>
              <a:rect l="0" t="0" r="0" b="0"/>
              <a:pathLst>
                <a:path w="244206" h="502516">
                  <a:moveTo>
                    <a:pt x="244205" y="112961"/>
                  </a:moveTo>
                  <a:lnTo>
                    <a:pt x="228564" y="94980"/>
                  </a:lnTo>
                  <a:lnTo>
                    <a:pt x="196193" y="39777"/>
                  </a:lnTo>
                  <a:lnTo>
                    <a:pt x="168758" y="17057"/>
                  </a:lnTo>
                  <a:lnTo>
                    <a:pt x="148672" y="6776"/>
                  </a:lnTo>
                  <a:lnTo>
                    <a:pt x="112044" y="0"/>
                  </a:lnTo>
                  <a:lnTo>
                    <a:pt x="77145" y="3582"/>
                  </a:lnTo>
                  <a:lnTo>
                    <a:pt x="44577" y="17641"/>
                  </a:lnTo>
                  <a:lnTo>
                    <a:pt x="26410" y="36281"/>
                  </a:lnTo>
                  <a:lnTo>
                    <a:pt x="1273" y="80787"/>
                  </a:lnTo>
                  <a:lnTo>
                    <a:pt x="0" y="123965"/>
                  </a:lnTo>
                  <a:lnTo>
                    <a:pt x="12621" y="162625"/>
                  </a:lnTo>
                  <a:lnTo>
                    <a:pt x="31178" y="190717"/>
                  </a:lnTo>
                  <a:lnTo>
                    <a:pt x="47751" y="203281"/>
                  </a:lnTo>
                  <a:lnTo>
                    <a:pt x="67985" y="211595"/>
                  </a:lnTo>
                  <a:lnTo>
                    <a:pt x="104514" y="215105"/>
                  </a:lnTo>
                  <a:lnTo>
                    <a:pt x="159606" y="203332"/>
                  </a:lnTo>
                  <a:lnTo>
                    <a:pt x="185864" y="187831"/>
                  </a:lnTo>
                  <a:lnTo>
                    <a:pt x="229975" y="147850"/>
                  </a:lnTo>
                  <a:lnTo>
                    <a:pt x="233549" y="149089"/>
                  </a:lnTo>
                  <a:lnTo>
                    <a:pt x="233891" y="208503"/>
                  </a:lnTo>
                  <a:lnTo>
                    <a:pt x="227653" y="266841"/>
                  </a:lnTo>
                  <a:lnTo>
                    <a:pt x="232140" y="326544"/>
                  </a:lnTo>
                  <a:lnTo>
                    <a:pt x="238963" y="388727"/>
                  </a:lnTo>
                  <a:lnTo>
                    <a:pt x="243170" y="452136"/>
                  </a:lnTo>
                  <a:lnTo>
                    <a:pt x="244205" y="502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77003" y="660006"/>
              <a:ext cx="239433" cy="434958"/>
            </a:xfrm>
            <a:custGeom>
              <a:avLst/>
              <a:gdLst/>
              <a:ahLst/>
              <a:cxnLst/>
              <a:rect l="0" t="0" r="0" b="0"/>
              <a:pathLst>
                <a:path w="239433" h="434958">
                  <a:moveTo>
                    <a:pt x="228903" y="119102"/>
                  </a:moveTo>
                  <a:lnTo>
                    <a:pt x="228903" y="96746"/>
                  </a:lnTo>
                  <a:lnTo>
                    <a:pt x="217725" y="66075"/>
                  </a:lnTo>
                  <a:lnTo>
                    <a:pt x="199595" y="40349"/>
                  </a:lnTo>
                  <a:lnTo>
                    <a:pt x="173816" y="17909"/>
                  </a:lnTo>
                  <a:lnTo>
                    <a:pt x="138362" y="2032"/>
                  </a:lnTo>
                  <a:lnTo>
                    <a:pt x="111844" y="0"/>
                  </a:lnTo>
                  <a:lnTo>
                    <a:pt x="85630" y="4167"/>
                  </a:lnTo>
                  <a:lnTo>
                    <a:pt x="62281" y="13818"/>
                  </a:lnTo>
                  <a:lnTo>
                    <a:pt x="34994" y="37994"/>
                  </a:lnTo>
                  <a:lnTo>
                    <a:pt x="13219" y="77605"/>
                  </a:lnTo>
                  <a:lnTo>
                    <a:pt x="2520" y="109926"/>
                  </a:lnTo>
                  <a:lnTo>
                    <a:pt x="0" y="147449"/>
                  </a:lnTo>
                  <a:lnTo>
                    <a:pt x="3556" y="170305"/>
                  </a:lnTo>
                  <a:lnTo>
                    <a:pt x="15275" y="189043"/>
                  </a:lnTo>
                  <a:lnTo>
                    <a:pt x="23314" y="197315"/>
                  </a:lnTo>
                  <a:lnTo>
                    <a:pt x="44723" y="206506"/>
                  </a:lnTo>
                  <a:lnTo>
                    <a:pt x="68667" y="209421"/>
                  </a:lnTo>
                  <a:lnTo>
                    <a:pt x="91007" y="206817"/>
                  </a:lnTo>
                  <a:lnTo>
                    <a:pt x="109514" y="198641"/>
                  </a:lnTo>
                  <a:lnTo>
                    <a:pt x="171079" y="153923"/>
                  </a:lnTo>
                  <a:lnTo>
                    <a:pt x="193313" y="127470"/>
                  </a:lnTo>
                  <a:lnTo>
                    <a:pt x="199327" y="125851"/>
                  </a:lnTo>
                  <a:lnTo>
                    <a:pt x="204507" y="129450"/>
                  </a:lnTo>
                  <a:lnTo>
                    <a:pt x="221225" y="163260"/>
                  </a:lnTo>
                  <a:lnTo>
                    <a:pt x="227387" y="219375"/>
                  </a:lnTo>
                  <a:lnTo>
                    <a:pt x="228604" y="276733"/>
                  </a:lnTo>
                  <a:lnTo>
                    <a:pt x="228844" y="338712"/>
                  </a:lnTo>
                  <a:lnTo>
                    <a:pt x="237229" y="401789"/>
                  </a:lnTo>
                  <a:lnTo>
                    <a:pt x="239432" y="4349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95419" y="639007"/>
              <a:ext cx="389556" cy="438166"/>
            </a:xfrm>
            <a:custGeom>
              <a:avLst/>
              <a:gdLst/>
              <a:ahLst/>
              <a:cxnLst/>
              <a:rect l="0" t="0" r="0" b="0"/>
              <a:pathLst>
                <a:path w="389556" h="438166">
                  <a:moveTo>
                    <a:pt x="0" y="129573"/>
                  </a:moveTo>
                  <a:lnTo>
                    <a:pt x="20244" y="70956"/>
                  </a:lnTo>
                  <a:lnTo>
                    <a:pt x="39404" y="41755"/>
                  </a:lnTo>
                  <a:lnTo>
                    <a:pt x="65488" y="18285"/>
                  </a:lnTo>
                  <a:lnTo>
                    <a:pt x="101032" y="2102"/>
                  </a:lnTo>
                  <a:lnTo>
                    <a:pt x="124452" y="0"/>
                  </a:lnTo>
                  <a:lnTo>
                    <a:pt x="168083" y="8182"/>
                  </a:lnTo>
                  <a:lnTo>
                    <a:pt x="194342" y="23285"/>
                  </a:lnTo>
                  <a:lnTo>
                    <a:pt x="238454" y="77767"/>
                  </a:lnTo>
                  <a:lnTo>
                    <a:pt x="262263" y="138016"/>
                  </a:lnTo>
                  <a:lnTo>
                    <a:pt x="270340" y="174189"/>
                  </a:lnTo>
                  <a:lnTo>
                    <a:pt x="269614" y="211422"/>
                  </a:lnTo>
                  <a:lnTo>
                    <a:pt x="255650" y="273366"/>
                  </a:lnTo>
                  <a:lnTo>
                    <a:pt x="232985" y="334729"/>
                  </a:lnTo>
                  <a:lnTo>
                    <a:pt x="208092" y="388953"/>
                  </a:lnTo>
                  <a:lnTo>
                    <a:pt x="185659" y="412707"/>
                  </a:lnTo>
                  <a:lnTo>
                    <a:pt x="156786" y="431443"/>
                  </a:lnTo>
                  <a:lnTo>
                    <a:pt x="146638" y="436105"/>
                  </a:lnTo>
                  <a:lnTo>
                    <a:pt x="126004" y="438165"/>
                  </a:lnTo>
                  <a:lnTo>
                    <a:pt x="106305" y="434011"/>
                  </a:lnTo>
                  <a:lnTo>
                    <a:pt x="89751" y="424366"/>
                  </a:lnTo>
                  <a:lnTo>
                    <a:pt x="67277" y="400193"/>
                  </a:lnTo>
                  <a:lnTo>
                    <a:pt x="63569" y="390705"/>
                  </a:lnTo>
                  <a:lnTo>
                    <a:pt x="62568" y="370804"/>
                  </a:lnTo>
                  <a:lnTo>
                    <a:pt x="68582" y="339869"/>
                  </a:lnTo>
                  <a:lnTo>
                    <a:pt x="83362" y="308476"/>
                  </a:lnTo>
                  <a:lnTo>
                    <a:pt x="108148" y="282537"/>
                  </a:lnTo>
                  <a:lnTo>
                    <a:pt x="130734" y="273596"/>
                  </a:lnTo>
                  <a:lnTo>
                    <a:pt x="143308" y="271212"/>
                  </a:lnTo>
                  <a:lnTo>
                    <a:pt x="166638" y="274802"/>
                  </a:lnTo>
                  <a:lnTo>
                    <a:pt x="228095" y="296573"/>
                  </a:lnTo>
                  <a:lnTo>
                    <a:pt x="279283" y="331407"/>
                  </a:lnTo>
                  <a:lnTo>
                    <a:pt x="333848" y="372082"/>
                  </a:lnTo>
                  <a:lnTo>
                    <a:pt x="389555" y="413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90093" y="1189720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6695" y="17958"/>
                  </a:lnTo>
                  <a:lnTo>
                    <a:pt x="93944" y="35149"/>
                  </a:lnTo>
                  <a:lnTo>
                    <a:pt x="31902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964571" y="644738"/>
            <a:ext cx="2432084" cy="473784"/>
            <a:chOff x="3964571" y="644738"/>
            <a:chExt cx="2432084" cy="473784"/>
          </a:xfrm>
        </p:grpSpPr>
        <p:sp>
          <p:nvSpPr>
            <p:cNvPr id="10" name="Freeform 9"/>
            <p:cNvSpPr/>
            <p:nvPr/>
          </p:nvSpPr>
          <p:spPr>
            <a:xfrm>
              <a:off x="3964571" y="793474"/>
              <a:ext cx="781293" cy="261877"/>
            </a:xfrm>
            <a:custGeom>
              <a:avLst/>
              <a:gdLst/>
              <a:ahLst/>
              <a:cxnLst/>
              <a:rect l="0" t="0" r="0" b="0"/>
              <a:pathLst>
                <a:path w="781293" h="261877">
                  <a:moveTo>
                    <a:pt x="0" y="72363"/>
                  </a:moveTo>
                  <a:lnTo>
                    <a:pt x="62280" y="89151"/>
                  </a:lnTo>
                  <a:lnTo>
                    <a:pt x="116331" y="92577"/>
                  </a:lnTo>
                  <a:lnTo>
                    <a:pt x="177657" y="93253"/>
                  </a:lnTo>
                  <a:lnTo>
                    <a:pt x="228764" y="98960"/>
                  </a:lnTo>
                  <a:lnTo>
                    <a:pt x="280952" y="102470"/>
                  </a:lnTo>
                  <a:lnTo>
                    <a:pt x="333460" y="103510"/>
                  </a:lnTo>
                  <a:lnTo>
                    <a:pt x="391651" y="103819"/>
                  </a:lnTo>
                  <a:lnTo>
                    <a:pt x="453347" y="103910"/>
                  </a:lnTo>
                  <a:lnTo>
                    <a:pt x="510491" y="109526"/>
                  </a:lnTo>
                  <a:lnTo>
                    <a:pt x="570057" y="113010"/>
                  </a:lnTo>
                  <a:lnTo>
                    <a:pt x="632160" y="114042"/>
                  </a:lnTo>
                  <a:lnTo>
                    <a:pt x="683836" y="114348"/>
                  </a:lnTo>
                  <a:lnTo>
                    <a:pt x="743219" y="114451"/>
                  </a:lnTo>
                  <a:lnTo>
                    <a:pt x="771736" y="114466"/>
                  </a:lnTo>
                  <a:lnTo>
                    <a:pt x="778873" y="112130"/>
                  </a:lnTo>
                  <a:lnTo>
                    <a:pt x="781292" y="108233"/>
                  </a:lnTo>
                  <a:lnTo>
                    <a:pt x="780564" y="103295"/>
                  </a:lnTo>
                  <a:lnTo>
                    <a:pt x="770397" y="91570"/>
                  </a:lnTo>
                  <a:lnTo>
                    <a:pt x="753010" y="79729"/>
                  </a:lnTo>
                  <a:lnTo>
                    <a:pt x="700601" y="59477"/>
                  </a:lnTo>
                  <a:lnTo>
                    <a:pt x="651342" y="40079"/>
                  </a:lnTo>
                  <a:lnTo>
                    <a:pt x="587885" y="18153"/>
                  </a:lnTo>
                  <a:lnTo>
                    <a:pt x="550095" y="669"/>
                  </a:lnTo>
                  <a:lnTo>
                    <a:pt x="543375" y="0"/>
                  </a:lnTo>
                  <a:lnTo>
                    <a:pt x="540064" y="3064"/>
                  </a:lnTo>
                  <a:lnTo>
                    <a:pt x="539028" y="8616"/>
                  </a:lnTo>
                  <a:lnTo>
                    <a:pt x="543015" y="14657"/>
                  </a:lnTo>
                  <a:lnTo>
                    <a:pt x="595752" y="53643"/>
                  </a:lnTo>
                  <a:lnTo>
                    <a:pt x="657405" y="92803"/>
                  </a:lnTo>
                  <a:lnTo>
                    <a:pt x="677055" y="106014"/>
                  </a:lnTo>
                  <a:lnTo>
                    <a:pt x="724679" y="130266"/>
                  </a:lnTo>
                  <a:lnTo>
                    <a:pt x="757522" y="151910"/>
                  </a:lnTo>
                  <a:lnTo>
                    <a:pt x="768228" y="156980"/>
                  </a:lnTo>
                  <a:lnTo>
                    <a:pt x="773025" y="162700"/>
                  </a:lnTo>
                  <a:lnTo>
                    <a:pt x="773883" y="168852"/>
                  </a:lnTo>
                  <a:lnTo>
                    <a:pt x="772115" y="175293"/>
                  </a:lnTo>
                  <a:lnTo>
                    <a:pt x="767428" y="180758"/>
                  </a:lnTo>
                  <a:lnTo>
                    <a:pt x="744062" y="194037"/>
                  </a:lnTo>
                  <a:lnTo>
                    <a:pt x="683247" y="212590"/>
                  </a:lnTo>
                  <a:lnTo>
                    <a:pt x="631232" y="227921"/>
                  </a:lnTo>
                  <a:lnTo>
                    <a:pt x="576417" y="249146"/>
                  </a:lnTo>
                  <a:lnTo>
                    <a:pt x="547482" y="261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69718" y="668626"/>
              <a:ext cx="328965" cy="400522"/>
            </a:xfrm>
            <a:custGeom>
              <a:avLst/>
              <a:gdLst/>
              <a:ahLst/>
              <a:cxnLst/>
              <a:rect l="0" t="0" r="0" b="0"/>
              <a:pathLst>
                <a:path w="328965" h="400522">
                  <a:moveTo>
                    <a:pt x="5589" y="91926"/>
                  </a:moveTo>
                  <a:lnTo>
                    <a:pt x="0" y="75158"/>
                  </a:lnTo>
                  <a:lnTo>
                    <a:pt x="3495" y="57567"/>
                  </a:lnTo>
                  <a:lnTo>
                    <a:pt x="18617" y="31053"/>
                  </a:lnTo>
                  <a:lnTo>
                    <a:pt x="32436" y="16908"/>
                  </a:lnTo>
                  <a:lnTo>
                    <a:pt x="50276" y="6722"/>
                  </a:lnTo>
                  <a:lnTo>
                    <a:pt x="91229" y="0"/>
                  </a:lnTo>
                  <a:lnTo>
                    <a:pt x="114231" y="4666"/>
                  </a:lnTo>
                  <a:lnTo>
                    <a:pt x="153651" y="26726"/>
                  </a:lnTo>
                  <a:lnTo>
                    <a:pt x="179181" y="52330"/>
                  </a:lnTo>
                  <a:lnTo>
                    <a:pt x="195974" y="82144"/>
                  </a:lnTo>
                  <a:lnTo>
                    <a:pt x="202769" y="118793"/>
                  </a:lnTo>
                  <a:lnTo>
                    <a:pt x="198120" y="139352"/>
                  </a:lnTo>
                  <a:lnTo>
                    <a:pt x="174226" y="174297"/>
                  </a:lnTo>
                  <a:lnTo>
                    <a:pt x="175335" y="173746"/>
                  </a:lnTo>
                  <a:lnTo>
                    <a:pt x="178415" y="171039"/>
                  </a:lnTo>
                  <a:lnTo>
                    <a:pt x="194315" y="171151"/>
                  </a:lnTo>
                  <a:lnTo>
                    <a:pt x="215809" y="176270"/>
                  </a:lnTo>
                  <a:lnTo>
                    <a:pt x="274345" y="210759"/>
                  </a:lnTo>
                  <a:lnTo>
                    <a:pt x="303849" y="234630"/>
                  </a:lnTo>
                  <a:lnTo>
                    <a:pt x="321820" y="262110"/>
                  </a:lnTo>
                  <a:lnTo>
                    <a:pt x="328964" y="298069"/>
                  </a:lnTo>
                  <a:lnTo>
                    <a:pt x="325492" y="332770"/>
                  </a:lnTo>
                  <a:lnTo>
                    <a:pt x="317004" y="351436"/>
                  </a:lnTo>
                  <a:lnTo>
                    <a:pt x="292491" y="382483"/>
                  </a:lnTo>
                  <a:lnTo>
                    <a:pt x="260873" y="398465"/>
                  </a:lnTo>
                  <a:lnTo>
                    <a:pt x="235252" y="400521"/>
                  </a:lnTo>
                  <a:lnTo>
                    <a:pt x="186265" y="392309"/>
                  </a:lnTo>
                  <a:lnTo>
                    <a:pt x="124846" y="362459"/>
                  </a:lnTo>
                  <a:lnTo>
                    <a:pt x="110874" y="355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94606" y="644738"/>
              <a:ext cx="268882" cy="371570"/>
            </a:xfrm>
            <a:custGeom>
              <a:avLst/>
              <a:gdLst/>
              <a:ahLst/>
              <a:cxnLst/>
              <a:rect l="0" t="0" r="0" b="0"/>
              <a:pathLst>
                <a:path w="268882" h="371570">
                  <a:moveTo>
                    <a:pt x="165012" y="0"/>
                  </a:moveTo>
                  <a:lnTo>
                    <a:pt x="116081" y="0"/>
                  </a:lnTo>
                  <a:lnTo>
                    <a:pt x="56951" y="0"/>
                  </a:lnTo>
                  <a:lnTo>
                    <a:pt x="14321" y="0"/>
                  </a:lnTo>
                  <a:lnTo>
                    <a:pt x="6059" y="3510"/>
                  </a:lnTo>
                  <a:lnTo>
                    <a:pt x="1722" y="9359"/>
                  </a:lnTo>
                  <a:lnTo>
                    <a:pt x="0" y="16768"/>
                  </a:lnTo>
                  <a:lnTo>
                    <a:pt x="5642" y="55045"/>
                  </a:lnTo>
                  <a:lnTo>
                    <a:pt x="21395" y="114513"/>
                  </a:lnTo>
                  <a:lnTo>
                    <a:pt x="31732" y="147014"/>
                  </a:lnTo>
                  <a:lnTo>
                    <a:pt x="36384" y="150652"/>
                  </a:lnTo>
                  <a:lnTo>
                    <a:pt x="41826" y="149568"/>
                  </a:lnTo>
                  <a:lnTo>
                    <a:pt x="76520" y="124072"/>
                  </a:lnTo>
                  <a:lnTo>
                    <a:pt x="99166" y="119484"/>
                  </a:lnTo>
                  <a:lnTo>
                    <a:pt x="132634" y="122490"/>
                  </a:lnTo>
                  <a:lnTo>
                    <a:pt x="175384" y="135157"/>
                  </a:lnTo>
                  <a:lnTo>
                    <a:pt x="237528" y="172432"/>
                  </a:lnTo>
                  <a:lnTo>
                    <a:pt x="254173" y="186211"/>
                  </a:lnTo>
                  <a:lnTo>
                    <a:pt x="263131" y="206373"/>
                  </a:lnTo>
                  <a:lnTo>
                    <a:pt x="268881" y="257444"/>
                  </a:lnTo>
                  <a:lnTo>
                    <a:pt x="264288" y="293089"/>
                  </a:lnTo>
                  <a:lnTo>
                    <a:pt x="249929" y="325877"/>
                  </a:lnTo>
                  <a:lnTo>
                    <a:pt x="225267" y="352230"/>
                  </a:lnTo>
                  <a:lnTo>
                    <a:pt x="195734" y="369267"/>
                  </a:lnTo>
                  <a:lnTo>
                    <a:pt x="172037" y="371569"/>
                  </a:lnTo>
                  <a:lnTo>
                    <a:pt x="135508" y="369408"/>
                  </a:lnTo>
                  <a:lnTo>
                    <a:pt x="10184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06712" y="918479"/>
              <a:ext cx="20870" cy="31587"/>
            </a:xfrm>
            <a:custGeom>
              <a:avLst/>
              <a:gdLst/>
              <a:ahLst/>
              <a:cxnLst/>
              <a:rect l="0" t="0" r="0" b="0"/>
              <a:pathLst>
                <a:path w="20870" h="31587">
                  <a:moveTo>
                    <a:pt x="5590" y="0"/>
                  </a:moveTo>
                  <a:lnTo>
                    <a:pt x="0" y="16768"/>
                  </a:lnTo>
                  <a:lnTo>
                    <a:pt x="1863" y="19368"/>
                  </a:lnTo>
                  <a:lnTo>
                    <a:pt x="6615" y="18761"/>
                  </a:lnTo>
                  <a:lnTo>
                    <a:pt x="14234" y="15357"/>
                  </a:lnTo>
                  <a:lnTo>
                    <a:pt x="5922" y="17744"/>
                  </a:lnTo>
                  <a:lnTo>
                    <a:pt x="4642" y="21188"/>
                  </a:lnTo>
                  <a:lnTo>
                    <a:pt x="6128" y="25824"/>
                  </a:lnTo>
                  <a:lnTo>
                    <a:pt x="9458" y="31254"/>
                  </a:lnTo>
                  <a:lnTo>
                    <a:pt x="12848" y="31365"/>
                  </a:lnTo>
                  <a:lnTo>
                    <a:pt x="16277" y="27929"/>
                  </a:lnTo>
                  <a:lnTo>
                    <a:pt x="20869" y="20602"/>
                  </a:lnTo>
                  <a:lnTo>
                    <a:pt x="16118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78272" y="659599"/>
              <a:ext cx="202528" cy="364166"/>
            </a:xfrm>
            <a:custGeom>
              <a:avLst/>
              <a:gdLst/>
              <a:ahLst/>
              <a:cxnLst/>
              <a:rect l="0" t="0" r="0" b="0"/>
              <a:pathLst>
                <a:path w="202528" h="364166">
                  <a:moveTo>
                    <a:pt x="191999" y="111481"/>
                  </a:moveTo>
                  <a:lnTo>
                    <a:pt x="172871" y="49223"/>
                  </a:lnTo>
                  <a:lnTo>
                    <a:pt x="154226" y="25054"/>
                  </a:lnTo>
                  <a:lnTo>
                    <a:pt x="136606" y="10288"/>
                  </a:lnTo>
                  <a:lnTo>
                    <a:pt x="113957" y="2166"/>
                  </a:lnTo>
                  <a:lnTo>
                    <a:pt x="101366" y="0"/>
                  </a:lnTo>
                  <a:lnTo>
                    <a:pt x="78018" y="3832"/>
                  </a:lnTo>
                  <a:lnTo>
                    <a:pt x="34433" y="25357"/>
                  </a:lnTo>
                  <a:lnTo>
                    <a:pt x="19414" y="41618"/>
                  </a:lnTo>
                  <a:lnTo>
                    <a:pt x="240" y="80654"/>
                  </a:lnTo>
                  <a:lnTo>
                    <a:pt x="0" y="122884"/>
                  </a:lnTo>
                  <a:lnTo>
                    <a:pt x="7620" y="146185"/>
                  </a:lnTo>
                  <a:lnTo>
                    <a:pt x="12928" y="155674"/>
                  </a:lnTo>
                  <a:lnTo>
                    <a:pt x="22315" y="162000"/>
                  </a:lnTo>
                  <a:lnTo>
                    <a:pt x="48344" y="169029"/>
                  </a:lnTo>
                  <a:lnTo>
                    <a:pt x="90293" y="167397"/>
                  </a:lnTo>
                  <a:lnTo>
                    <a:pt x="126768" y="153915"/>
                  </a:lnTo>
                  <a:lnTo>
                    <a:pt x="154214" y="135103"/>
                  </a:lnTo>
                  <a:lnTo>
                    <a:pt x="171575" y="109122"/>
                  </a:lnTo>
                  <a:lnTo>
                    <a:pt x="176043" y="106399"/>
                  </a:lnTo>
                  <a:lnTo>
                    <a:pt x="180192" y="108093"/>
                  </a:lnTo>
                  <a:lnTo>
                    <a:pt x="184128" y="112732"/>
                  </a:lnTo>
                  <a:lnTo>
                    <a:pt x="195256" y="141618"/>
                  </a:lnTo>
                  <a:lnTo>
                    <a:pt x="201091" y="193300"/>
                  </a:lnTo>
                  <a:lnTo>
                    <a:pt x="202243" y="248569"/>
                  </a:lnTo>
                  <a:lnTo>
                    <a:pt x="202471" y="304547"/>
                  </a:lnTo>
                  <a:lnTo>
                    <a:pt x="202527" y="364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90346" y="701712"/>
              <a:ext cx="206309" cy="416810"/>
            </a:xfrm>
            <a:custGeom>
              <a:avLst/>
              <a:gdLst/>
              <a:ahLst/>
              <a:cxnLst/>
              <a:rect l="0" t="0" r="0" b="0"/>
              <a:pathLst>
                <a:path w="206309" h="416810">
                  <a:moveTo>
                    <a:pt x="206308" y="90425"/>
                  </a:moveTo>
                  <a:lnTo>
                    <a:pt x="191736" y="47734"/>
                  </a:lnTo>
                  <a:lnTo>
                    <a:pt x="178775" y="28167"/>
                  </a:lnTo>
                  <a:lnTo>
                    <a:pt x="161316" y="11672"/>
                  </a:lnTo>
                  <a:lnTo>
                    <a:pt x="138738" y="2782"/>
                  </a:lnTo>
                  <a:lnTo>
                    <a:pt x="113106" y="0"/>
                  </a:lnTo>
                  <a:lnTo>
                    <a:pt x="86117" y="2663"/>
                  </a:lnTo>
                  <a:lnTo>
                    <a:pt x="64762" y="10866"/>
                  </a:lnTo>
                  <a:lnTo>
                    <a:pt x="31989" y="35195"/>
                  </a:lnTo>
                  <a:lnTo>
                    <a:pt x="10119" y="61193"/>
                  </a:lnTo>
                  <a:lnTo>
                    <a:pt x="2130" y="84062"/>
                  </a:lnTo>
                  <a:lnTo>
                    <a:pt x="0" y="96712"/>
                  </a:lnTo>
                  <a:lnTo>
                    <a:pt x="3871" y="117006"/>
                  </a:lnTo>
                  <a:lnTo>
                    <a:pt x="14561" y="133824"/>
                  </a:lnTo>
                  <a:lnTo>
                    <a:pt x="31010" y="149098"/>
                  </a:lnTo>
                  <a:lnTo>
                    <a:pt x="40310" y="152937"/>
                  </a:lnTo>
                  <a:lnTo>
                    <a:pt x="60001" y="154083"/>
                  </a:lnTo>
                  <a:lnTo>
                    <a:pt x="90818" y="148152"/>
                  </a:lnTo>
                  <a:lnTo>
                    <a:pt x="108576" y="135969"/>
                  </a:lnTo>
                  <a:lnTo>
                    <a:pt x="139040" y="105141"/>
                  </a:lnTo>
                  <a:lnTo>
                    <a:pt x="145085" y="103745"/>
                  </a:lnTo>
                  <a:lnTo>
                    <a:pt x="150285" y="106324"/>
                  </a:lnTo>
                  <a:lnTo>
                    <a:pt x="159182" y="118548"/>
                  </a:lnTo>
                  <a:lnTo>
                    <a:pt x="169598" y="146331"/>
                  </a:lnTo>
                  <a:lnTo>
                    <a:pt x="176830" y="197048"/>
                  </a:lnTo>
                  <a:lnTo>
                    <a:pt x="183588" y="257716"/>
                  </a:lnTo>
                  <a:lnTo>
                    <a:pt x="184759" y="308709"/>
                  </a:lnTo>
                  <a:lnTo>
                    <a:pt x="185154" y="368766"/>
                  </a:lnTo>
                  <a:lnTo>
                    <a:pt x="185251" y="416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643594" y="2241169"/>
            <a:ext cx="696477" cy="496241"/>
            <a:chOff x="1643594" y="2241169"/>
            <a:chExt cx="696477" cy="496241"/>
          </a:xfrm>
        </p:grpSpPr>
        <p:sp>
          <p:nvSpPr>
            <p:cNvPr id="17" name="Freeform 16"/>
            <p:cNvSpPr/>
            <p:nvPr/>
          </p:nvSpPr>
          <p:spPr>
            <a:xfrm>
              <a:off x="1643594" y="2241169"/>
              <a:ext cx="332976" cy="467515"/>
            </a:xfrm>
            <a:custGeom>
              <a:avLst/>
              <a:gdLst/>
              <a:ahLst/>
              <a:cxnLst/>
              <a:rect l="0" t="0" r="0" b="0"/>
              <a:pathLst>
                <a:path w="332976" h="467515">
                  <a:moveTo>
                    <a:pt x="93608" y="11929"/>
                  </a:moveTo>
                  <a:lnTo>
                    <a:pt x="37212" y="69494"/>
                  </a:lnTo>
                  <a:lnTo>
                    <a:pt x="2328" y="112273"/>
                  </a:lnTo>
                  <a:lnTo>
                    <a:pt x="0" y="113920"/>
                  </a:lnTo>
                  <a:lnTo>
                    <a:pt x="17823" y="74132"/>
                  </a:lnTo>
                  <a:lnTo>
                    <a:pt x="36578" y="51287"/>
                  </a:lnTo>
                  <a:lnTo>
                    <a:pt x="89477" y="15538"/>
                  </a:lnTo>
                  <a:lnTo>
                    <a:pt x="129559" y="0"/>
                  </a:lnTo>
                  <a:lnTo>
                    <a:pt x="154039" y="1168"/>
                  </a:lnTo>
                  <a:lnTo>
                    <a:pt x="175448" y="9486"/>
                  </a:lnTo>
                  <a:lnTo>
                    <a:pt x="215664" y="40608"/>
                  </a:lnTo>
                  <a:lnTo>
                    <a:pt x="223894" y="60550"/>
                  </a:lnTo>
                  <a:lnTo>
                    <a:pt x="234507" y="116684"/>
                  </a:lnTo>
                  <a:lnTo>
                    <a:pt x="216740" y="169787"/>
                  </a:lnTo>
                  <a:lnTo>
                    <a:pt x="203315" y="184643"/>
                  </a:lnTo>
                  <a:lnTo>
                    <a:pt x="191499" y="191636"/>
                  </a:lnTo>
                  <a:lnTo>
                    <a:pt x="191624" y="190226"/>
                  </a:lnTo>
                  <a:lnTo>
                    <a:pt x="194047" y="186945"/>
                  </a:lnTo>
                  <a:lnTo>
                    <a:pt x="209217" y="183301"/>
                  </a:lnTo>
                  <a:lnTo>
                    <a:pt x="244066" y="184368"/>
                  </a:lnTo>
                  <a:lnTo>
                    <a:pt x="268103" y="190344"/>
                  </a:lnTo>
                  <a:lnTo>
                    <a:pt x="286585" y="200799"/>
                  </a:lnTo>
                  <a:lnTo>
                    <a:pt x="310143" y="225428"/>
                  </a:lnTo>
                  <a:lnTo>
                    <a:pt x="326352" y="254952"/>
                  </a:lnTo>
                  <a:lnTo>
                    <a:pt x="332975" y="291516"/>
                  </a:lnTo>
                  <a:lnTo>
                    <a:pt x="329348" y="337575"/>
                  </a:lnTo>
                  <a:lnTo>
                    <a:pt x="309236" y="389899"/>
                  </a:lnTo>
                  <a:lnTo>
                    <a:pt x="275843" y="446780"/>
                  </a:lnTo>
                  <a:lnTo>
                    <a:pt x="258829" y="459830"/>
                  </a:lnTo>
                  <a:lnTo>
                    <a:pt x="249379" y="464947"/>
                  </a:lnTo>
                  <a:lnTo>
                    <a:pt x="226400" y="467514"/>
                  </a:lnTo>
                  <a:lnTo>
                    <a:pt x="179110" y="459630"/>
                  </a:lnTo>
                  <a:lnTo>
                    <a:pt x="146628" y="444578"/>
                  </a:lnTo>
                  <a:lnTo>
                    <a:pt x="89607" y="387217"/>
                  </a:lnTo>
                  <a:lnTo>
                    <a:pt x="83079" y="380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24679" y="2266515"/>
              <a:ext cx="315392" cy="470895"/>
            </a:xfrm>
            <a:custGeom>
              <a:avLst/>
              <a:gdLst/>
              <a:ahLst/>
              <a:cxnLst/>
              <a:rect l="0" t="0" r="0" b="0"/>
              <a:pathLst>
                <a:path w="315392" h="470895">
                  <a:moveTo>
                    <a:pt x="228419" y="7640"/>
                  </a:moveTo>
                  <a:lnTo>
                    <a:pt x="185727" y="10760"/>
                  </a:lnTo>
                  <a:lnTo>
                    <a:pt x="124011" y="17193"/>
                  </a:lnTo>
                  <a:lnTo>
                    <a:pt x="78030" y="15540"/>
                  </a:lnTo>
                  <a:lnTo>
                    <a:pt x="26747" y="1445"/>
                  </a:lnTo>
                  <a:lnTo>
                    <a:pt x="13253" y="0"/>
                  </a:lnTo>
                  <a:lnTo>
                    <a:pt x="5426" y="4887"/>
                  </a:lnTo>
                  <a:lnTo>
                    <a:pt x="1378" y="13993"/>
                  </a:lnTo>
                  <a:lnTo>
                    <a:pt x="0" y="37370"/>
                  </a:lnTo>
                  <a:lnTo>
                    <a:pt x="11715" y="91624"/>
                  </a:lnTo>
                  <a:lnTo>
                    <a:pt x="20161" y="152812"/>
                  </a:lnTo>
                  <a:lnTo>
                    <a:pt x="23556" y="175106"/>
                  </a:lnTo>
                  <a:lnTo>
                    <a:pt x="21165" y="196713"/>
                  </a:lnTo>
                  <a:lnTo>
                    <a:pt x="22400" y="201539"/>
                  </a:lnTo>
                  <a:lnTo>
                    <a:pt x="25562" y="202417"/>
                  </a:lnTo>
                  <a:lnTo>
                    <a:pt x="87677" y="173742"/>
                  </a:lnTo>
                  <a:lnTo>
                    <a:pt x="141303" y="167182"/>
                  </a:lnTo>
                  <a:lnTo>
                    <a:pt x="193837" y="169006"/>
                  </a:lnTo>
                  <a:lnTo>
                    <a:pt x="215389" y="175284"/>
                  </a:lnTo>
                  <a:lnTo>
                    <a:pt x="270222" y="212906"/>
                  </a:lnTo>
                  <a:lnTo>
                    <a:pt x="292798" y="240815"/>
                  </a:lnTo>
                  <a:lnTo>
                    <a:pt x="315391" y="292113"/>
                  </a:lnTo>
                  <a:lnTo>
                    <a:pt x="315280" y="329145"/>
                  </a:lnTo>
                  <a:lnTo>
                    <a:pt x="307838" y="364163"/>
                  </a:lnTo>
                  <a:lnTo>
                    <a:pt x="292635" y="391177"/>
                  </a:lnTo>
                  <a:lnTo>
                    <a:pt x="273312" y="413999"/>
                  </a:lnTo>
                  <a:lnTo>
                    <a:pt x="217210" y="447726"/>
                  </a:lnTo>
                  <a:lnTo>
                    <a:pt x="163064" y="461820"/>
                  </a:lnTo>
                  <a:lnTo>
                    <a:pt x="144191" y="470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453139" y="2180484"/>
            <a:ext cx="2283491" cy="556926"/>
            <a:chOff x="2453139" y="2180484"/>
            <a:chExt cx="2283491" cy="556926"/>
          </a:xfrm>
        </p:grpSpPr>
        <p:sp>
          <p:nvSpPr>
            <p:cNvPr id="20" name="Freeform 19"/>
            <p:cNvSpPr/>
            <p:nvPr/>
          </p:nvSpPr>
          <p:spPr>
            <a:xfrm>
              <a:off x="2453139" y="2674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03262" y="2256057"/>
              <a:ext cx="218376" cy="470824"/>
            </a:xfrm>
            <a:custGeom>
              <a:avLst/>
              <a:gdLst/>
              <a:ahLst/>
              <a:cxnLst/>
              <a:rect l="0" t="0" r="0" b="0"/>
              <a:pathLst>
                <a:path w="218376" h="470824">
                  <a:moveTo>
                    <a:pt x="218375" y="102326"/>
                  </a:moveTo>
                  <a:lnTo>
                    <a:pt x="202734" y="75940"/>
                  </a:lnTo>
                  <a:lnTo>
                    <a:pt x="188524" y="42385"/>
                  </a:lnTo>
                  <a:lnTo>
                    <a:pt x="172353" y="24603"/>
                  </a:lnTo>
                  <a:lnTo>
                    <a:pt x="137928" y="7027"/>
                  </a:lnTo>
                  <a:lnTo>
                    <a:pt x="98093" y="0"/>
                  </a:lnTo>
                  <a:lnTo>
                    <a:pt x="73669" y="4595"/>
                  </a:lnTo>
                  <a:lnTo>
                    <a:pt x="52286" y="15606"/>
                  </a:lnTo>
                  <a:lnTo>
                    <a:pt x="34983" y="32198"/>
                  </a:lnTo>
                  <a:lnTo>
                    <a:pt x="13217" y="71446"/>
                  </a:lnTo>
                  <a:lnTo>
                    <a:pt x="2519" y="103705"/>
                  </a:lnTo>
                  <a:lnTo>
                    <a:pt x="0" y="141209"/>
                  </a:lnTo>
                  <a:lnTo>
                    <a:pt x="12135" y="196657"/>
                  </a:lnTo>
                  <a:lnTo>
                    <a:pt x="17711" y="204988"/>
                  </a:lnTo>
                  <a:lnTo>
                    <a:pt x="33265" y="217363"/>
                  </a:lnTo>
                  <a:lnTo>
                    <a:pt x="51875" y="220524"/>
                  </a:lnTo>
                  <a:lnTo>
                    <a:pt x="71846" y="216860"/>
                  </a:lnTo>
                  <a:lnTo>
                    <a:pt x="101649" y="201643"/>
                  </a:lnTo>
                  <a:lnTo>
                    <a:pt x="147797" y="160602"/>
                  </a:lnTo>
                  <a:lnTo>
                    <a:pt x="183229" y="117799"/>
                  </a:lnTo>
                  <a:lnTo>
                    <a:pt x="186755" y="116151"/>
                  </a:lnTo>
                  <a:lnTo>
                    <a:pt x="187937" y="118562"/>
                  </a:lnTo>
                  <a:lnTo>
                    <a:pt x="188110" y="172748"/>
                  </a:lnTo>
                  <a:lnTo>
                    <a:pt x="195153" y="231833"/>
                  </a:lnTo>
                  <a:lnTo>
                    <a:pt x="196676" y="282248"/>
                  </a:lnTo>
                  <a:lnTo>
                    <a:pt x="200247" y="334231"/>
                  </a:lnTo>
                  <a:lnTo>
                    <a:pt x="208714" y="383558"/>
                  </a:lnTo>
                  <a:lnTo>
                    <a:pt x="216467" y="442148"/>
                  </a:lnTo>
                  <a:lnTo>
                    <a:pt x="218375" y="470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04320" y="2255838"/>
              <a:ext cx="227929" cy="428929"/>
            </a:xfrm>
            <a:custGeom>
              <a:avLst/>
              <a:gdLst/>
              <a:ahLst/>
              <a:cxnLst/>
              <a:rect l="0" t="0" r="0" b="0"/>
              <a:pathLst>
                <a:path w="227929" h="428929">
                  <a:moveTo>
                    <a:pt x="217400" y="92016"/>
                  </a:moveTo>
                  <a:lnTo>
                    <a:pt x="207825" y="60734"/>
                  </a:lnTo>
                  <a:lnTo>
                    <a:pt x="177997" y="22328"/>
                  </a:lnTo>
                  <a:lnTo>
                    <a:pt x="146323" y="6507"/>
                  </a:lnTo>
                  <a:lnTo>
                    <a:pt x="107303" y="0"/>
                  </a:lnTo>
                  <a:lnTo>
                    <a:pt x="83070" y="4717"/>
                  </a:lnTo>
                  <a:lnTo>
                    <a:pt x="52816" y="20526"/>
                  </a:lnTo>
                  <a:lnTo>
                    <a:pt x="37797" y="34507"/>
                  </a:lnTo>
                  <a:lnTo>
                    <a:pt x="4836" y="93683"/>
                  </a:lnTo>
                  <a:lnTo>
                    <a:pt x="0" y="132155"/>
                  </a:lnTo>
                  <a:lnTo>
                    <a:pt x="6626" y="172020"/>
                  </a:lnTo>
                  <a:lnTo>
                    <a:pt x="16878" y="195424"/>
                  </a:lnTo>
                  <a:lnTo>
                    <a:pt x="32353" y="211285"/>
                  </a:lnTo>
                  <a:lnTo>
                    <a:pt x="41393" y="217152"/>
                  </a:lnTo>
                  <a:lnTo>
                    <a:pt x="63915" y="220552"/>
                  </a:lnTo>
                  <a:lnTo>
                    <a:pt x="88353" y="216994"/>
                  </a:lnTo>
                  <a:lnTo>
                    <a:pt x="120672" y="201836"/>
                  </a:lnTo>
                  <a:lnTo>
                    <a:pt x="160526" y="168898"/>
                  </a:lnTo>
                  <a:lnTo>
                    <a:pt x="176502" y="142482"/>
                  </a:lnTo>
                  <a:lnTo>
                    <a:pt x="188644" y="112429"/>
                  </a:lnTo>
                  <a:lnTo>
                    <a:pt x="192380" y="110304"/>
                  </a:lnTo>
                  <a:lnTo>
                    <a:pt x="196041" y="113567"/>
                  </a:lnTo>
                  <a:lnTo>
                    <a:pt x="210321" y="146836"/>
                  </a:lnTo>
                  <a:lnTo>
                    <a:pt x="216002" y="202844"/>
                  </a:lnTo>
                  <a:lnTo>
                    <a:pt x="217124" y="260181"/>
                  </a:lnTo>
                  <a:lnTo>
                    <a:pt x="217345" y="322156"/>
                  </a:lnTo>
                  <a:lnTo>
                    <a:pt x="218559" y="381148"/>
                  </a:lnTo>
                  <a:lnTo>
                    <a:pt x="227928" y="428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39366" y="2284683"/>
              <a:ext cx="290868" cy="452727"/>
            </a:xfrm>
            <a:custGeom>
              <a:avLst/>
              <a:gdLst/>
              <a:ahLst/>
              <a:cxnLst/>
              <a:rect l="0" t="0" r="0" b="0"/>
              <a:pathLst>
                <a:path w="290868" h="452727">
                  <a:moveTo>
                    <a:pt x="187680" y="0"/>
                  </a:moveTo>
                  <a:lnTo>
                    <a:pt x="150202" y="8334"/>
                  </a:lnTo>
                  <a:lnTo>
                    <a:pt x="98779" y="10095"/>
                  </a:lnTo>
                  <a:lnTo>
                    <a:pt x="41052" y="21925"/>
                  </a:lnTo>
                  <a:lnTo>
                    <a:pt x="30267" y="25145"/>
                  </a:lnTo>
                  <a:lnTo>
                    <a:pt x="21907" y="30802"/>
                  </a:lnTo>
                  <a:lnTo>
                    <a:pt x="9498" y="46445"/>
                  </a:lnTo>
                  <a:lnTo>
                    <a:pt x="1525" y="80572"/>
                  </a:lnTo>
                  <a:lnTo>
                    <a:pt x="0" y="132856"/>
                  </a:lnTo>
                  <a:lnTo>
                    <a:pt x="4051" y="156143"/>
                  </a:lnTo>
                  <a:lnTo>
                    <a:pt x="18498" y="183396"/>
                  </a:lnTo>
                  <a:lnTo>
                    <a:pt x="24589" y="185435"/>
                  </a:lnTo>
                  <a:lnTo>
                    <a:pt x="30990" y="183285"/>
                  </a:lnTo>
                  <a:lnTo>
                    <a:pt x="84547" y="140016"/>
                  </a:lnTo>
                  <a:lnTo>
                    <a:pt x="107529" y="132420"/>
                  </a:lnTo>
                  <a:lnTo>
                    <a:pt x="132170" y="130213"/>
                  </a:lnTo>
                  <a:lnTo>
                    <a:pt x="187302" y="141352"/>
                  </a:lnTo>
                  <a:lnTo>
                    <a:pt x="213565" y="156786"/>
                  </a:lnTo>
                  <a:lnTo>
                    <a:pt x="263267" y="211395"/>
                  </a:lnTo>
                  <a:lnTo>
                    <a:pt x="282346" y="242400"/>
                  </a:lnTo>
                  <a:lnTo>
                    <a:pt x="290867" y="292724"/>
                  </a:lnTo>
                  <a:lnTo>
                    <a:pt x="290004" y="332658"/>
                  </a:lnTo>
                  <a:lnTo>
                    <a:pt x="269937" y="378186"/>
                  </a:lnTo>
                  <a:lnTo>
                    <a:pt x="243443" y="415385"/>
                  </a:lnTo>
                  <a:lnTo>
                    <a:pt x="223382" y="427551"/>
                  </a:lnTo>
                  <a:lnTo>
                    <a:pt x="167165" y="447504"/>
                  </a:lnTo>
                  <a:lnTo>
                    <a:pt x="124509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58715" y="2180484"/>
              <a:ext cx="777915" cy="293714"/>
            </a:xfrm>
            <a:custGeom>
              <a:avLst/>
              <a:gdLst/>
              <a:ahLst/>
              <a:cxnLst/>
              <a:rect l="0" t="0" r="0" b="0"/>
              <a:pathLst>
                <a:path w="777915" h="293714">
                  <a:moveTo>
                    <a:pt x="0" y="188427"/>
                  </a:moveTo>
                  <a:lnTo>
                    <a:pt x="54144" y="180094"/>
                  </a:lnTo>
                  <a:lnTo>
                    <a:pt x="114680" y="178333"/>
                  </a:lnTo>
                  <a:lnTo>
                    <a:pt x="176829" y="178028"/>
                  </a:lnTo>
                  <a:lnTo>
                    <a:pt x="224749" y="172348"/>
                  </a:lnTo>
                  <a:lnTo>
                    <a:pt x="277942" y="168845"/>
                  </a:lnTo>
                  <a:lnTo>
                    <a:pt x="320841" y="168026"/>
                  </a:lnTo>
                  <a:lnTo>
                    <a:pt x="366034" y="167662"/>
                  </a:lnTo>
                  <a:lnTo>
                    <a:pt x="428598" y="167457"/>
                  </a:lnTo>
                  <a:lnTo>
                    <a:pt x="480152" y="167396"/>
                  </a:lnTo>
                  <a:lnTo>
                    <a:pt x="537671" y="166208"/>
                  </a:lnTo>
                  <a:lnTo>
                    <a:pt x="592278" y="160137"/>
                  </a:lnTo>
                  <a:lnTo>
                    <a:pt x="644333" y="157819"/>
                  </a:lnTo>
                  <a:lnTo>
                    <a:pt x="687572" y="154792"/>
                  </a:lnTo>
                  <a:lnTo>
                    <a:pt x="707620" y="145792"/>
                  </a:lnTo>
                  <a:lnTo>
                    <a:pt x="711562" y="138947"/>
                  </a:lnTo>
                  <a:lnTo>
                    <a:pt x="711851" y="130874"/>
                  </a:lnTo>
                  <a:lnTo>
                    <a:pt x="709703" y="121983"/>
                  </a:lnTo>
                  <a:lnTo>
                    <a:pt x="697959" y="105864"/>
                  </a:lnTo>
                  <a:lnTo>
                    <a:pt x="668497" y="83636"/>
                  </a:lnTo>
                  <a:lnTo>
                    <a:pt x="610168" y="55348"/>
                  </a:lnTo>
                  <a:lnTo>
                    <a:pt x="549035" y="23056"/>
                  </a:lnTo>
                  <a:lnTo>
                    <a:pt x="512693" y="0"/>
                  </a:lnTo>
                  <a:lnTo>
                    <a:pt x="566170" y="38246"/>
                  </a:lnTo>
                  <a:lnTo>
                    <a:pt x="627108" y="75829"/>
                  </a:lnTo>
                  <a:lnTo>
                    <a:pt x="681364" y="104185"/>
                  </a:lnTo>
                  <a:lnTo>
                    <a:pt x="738195" y="137522"/>
                  </a:lnTo>
                  <a:lnTo>
                    <a:pt x="768936" y="149298"/>
                  </a:lnTo>
                  <a:lnTo>
                    <a:pt x="774667" y="155322"/>
                  </a:lnTo>
                  <a:lnTo>
                    <a:pt x="777317" y="162848"/>
                  </a:lnTo>
                  <a:lnTo>
                    <a:pt x="777914" y="171374"/>
                  </a:lnTo>
                  <a:lnTo>
                    <a:pt x="774803" y="178229"/>
                  </a:lnTo>
                  <a:lnTo>
                    <a:pt x="761987" y="188964"/>
                  </a:lnTo>
                  <a:lnTo>
                    <a:pt x="704830" y="212733"/>
                  </a:lnTo>
                  <a:lnTo>
                    <a:pt x="644357" y="238840"/>
                  </a:lnTo>
                  <a:lnTo>
                    <a:pt x="582639" y="265559"/>
                  </a:lnTo>
                  <a:lnTo>
                    <a:pt x="540778" y="282475"/>
                  </a:lnTo>
                  <a:lnTo>
                    <a:pt x="515896" y="293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3105906" y="2832165"/>
            <a:ext cx="221100" cy="18213"/>
          </a:xfrm>
          <a:custGeom>
            <a:avLst/>
            <a:gdLst/>
            <a:ahLst/>
            <a:cxnLst/>
            <a:rect l="0" t="0" r="0" b="0"/>
            <a:pathLst>
              <a:path w="221100" h="18213">
                <a:moveTo>
                  <a:pt x="221099" y="0"/>
                </a:moveTo>
                <a:lnTo>
                  <a:pt x="162482" y="5590"/>
                </a:lnTo>
                <a:lnTo>
                  <a:pt x="99646" y="18212"/>
                </a:lnTo>
                <a:lnTo>
                  <a:pt x="39571" y="1490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936798" y="2095171"/>
            <a:ext cx="636710" cy="472354"/>
            <a:chOff x="4936798" y="2095171"/>
            <a:chExt cx="636710" cy="472354"/>
          </a:xfrm>
        </p:grpSpPr>
        <p:sp>
          <p:nvSpPr>
            <p:cNvPr id="27" name="Freeform 26"/>
            <p:cNvSpPr/>
            <p:nvPr/>
          </p:nvSpPr>
          <p:spPr>
            <a:xfrm>
              <a:off x="4936798" y="2102809"/>
              <a:ext cx="321178" cy="464716"/>
            </a:xfrm>
            <a:custGeom>
              <a:avLst/>
              <a:gdLst/>
              <a:ahLst/>
              <a:cxnLst/>
              <a:rect l="0" t="0" r="0" b="0"/>
              <a:pathLst>
                <a:path w="321178" h="464716">
                  <a:moveTo>
                    <a:pt x="43181" y="45004"/>
                  </a:moveTo>
                  <a:lnTo>
                    <a:pt x="19134" y="62985"/>
                  </a:lnTo>
                  <a:lnTo>
                    <a:pt x="4807" y="79902"/>
                  </a:lnTo>
                  <a:lnTo>
                    <a:pt x="1221" y="81137"/>
                  </a:lnTo>
                  <a:lnTo>
                    <a:pt x="0" y="77282"/>
                  </a:lnTo>
                  <a:lnTo>
                    <a:pt x="356" y="70032"/>
                  </a:lnTo>
                  <a:lnTo>
                    <a:pt x="6990" y="55738"/>
                  </a:lnTo>
                  <a:lnTo>
                    <a:pt x="30313" y="27497"/>
                  </a:lnTo>
                  <a:lnTo>
                    <a:pt x="56136" y="12001"/>
                  </a:lnTo>
                  <a:lnTo>
                    <a:pt x="86014" y="0"/>
                  </a:lnTo>
                  <a:lnTo>
                    <a:pt x="122683" y="214"/>
                  </a:lnTo>
                  <a:lnTo>
                    <a:pt x="157594" y="13276"/>
                  </a:lnTo>
                  <a:lnTo>
                    <a:pt x="173190" y="31682"/>
                  </a:lnTo>
                  <a:lnTo>
                    <a:pt x="192734" y="76038"/>
                  </a:lnTo>
                  <a:lnTo>
                    <a:pt x="194267" y="97401"/>
                  </a:lnTo>
                  <a:lnTo>
                    <a:pt x="182660" y="157492"/>
                  </a:lnTo>
                  <a:lnTo>
                    <a:pt x="176141" y="180397"/>
                  </a:lnTo>
                  <a:lnTo>
                    <a:pt x="163106" y="199155"/>
                  </a:lnTo>
                  <a:lnTo>
                    <a:pt x="151463" y="210612"/>
                  </a:lnTo>
                  <a:lnTo>
                    <a:pt x="154087" y="207905"/>
                  </a:lnTo>
                  <a:lnTo>
                    <a:pt x="185487" y="209994"/>
                  </a:lnTo>
                  <a:lnTo>
                    <a:pt x="220656" y="218022"/>
                  </a:lnTo>
                  <a:lnTo>
                    <a:pt x="247715" y="233399"/>
                  </a:lnTo>
                  <a:lnTo>
                    <a:pt x="285004" y="269537"/>
                  </a:lnTo>
                  <a:lnTo>
                    <a:pt x="298057" y="289856"/>
                  </a:lnTo>
                  <a:lnTo>
                    <a:pt x="315968" y="341028"/>
                  </a:lnTo>
                  <a:lnTo>
                    <a:pt x="321177" y="367253"/>
                  </a:lnTo>
                  <a:lnTo>
                    <a:pt x="319593" y="390607"/>
                  </a:lnTo>
                  <a:lnTo>
                    <a:pt x="306535" y="423486"/>
                  </a:lnTo>
                  <a:lnTo>
                    <a:pt x="282259" y="449865"/>
                  </a:lnTo>
                  <a:lnTo>
                    <a:pt x="256672" y="458909"/>
                  </a:lnTo>
                  <a:lnTo>
                    <a:pt x="198176" y="464715"/>
                  </a:lnTo>
                  <a:lnTo>
                    <a:pt x="135495" y="457456"/>
                  </a:lnTo>
                  <a:lnTo>
                    <a:pt x="101729" y="448102"/>
                  </a:lnTo>
                  <a:lnTo>
                    <a:pt x="85295" y="434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07864" y="2095171"/>
              <a:ext cx="265644" cy="417767"/>
            </a:xfrm>
            <a:custGeom>
              <a:avLst/>
              <a:gdLst/>
              <a:ahLst/>
              <a:cxnLst/>
              <a:rect l="0" t="0" r="0" b="0"/>
              <a:pathLst>
                <a:path w="265644" h="417767">
                  <a:moveTo>
                    <a:pt x="82726" y="0"/>
                  </a:moveTo>
                  <a:lnTo>
                    <a:pt x="65915" y="19150"/>
                  </a:lnTo>
                  <a:lnTo>
                    <a:pt x="33228" y="78806"/>
                  </a:lnTo>
                  <a:lnTo>
                    <a:pt x="13851" y="134846"/>
                  </a:lnTo>
                  <a:lnTo>
                    <a:pt x="3567" y="185143"/>
                  </a:lnTo>
                  <a:lnTo>
                    <a:pt x="0" y="241640"/>
                  </a:lnTo>
                  <a:lnTo>
                    <a:pt x="1914" y="303838"/>
                  </a:lnTo>
                  <a:lnTo>
                    <a:pt x="13158" y="343879"/>
                  </a:lnTo>
                  <a:lnTo>
                    <a:pt x="37919" y="388851"/>
                  </a:lnTo>
                  <a:lnTo>
                    <a:pt x="54623" y="404059"/>
                  </a:lnTo>
                  <a:lnTo>
                    <a:pt x="63991" y="409753"/>
                  </a:lnTo>
                  <a:lnTo>
                    <a:pt x="105121" y="417766"/>
                  </a:lnTo>
                  <a:lnTo>
                    <a:pt x="143174" y="414551"/>
                  </a:lnTo>
                  <a:lnTo>
                    <a:pt x="187473" y="394578"/>
                  </a:lnTo>
                  <a:lnTo>
                    <a:pt x="218268" y="373755"/>
                  </a:lnTo>
                  <a:lnTo>
                    <a:pt x="241560" y="345878"/>
                  </a:lnTo>
                  <a:lnTo>
                    <a:pt x="264416" y="294592"/>
                  </a:lnTo>
                  <a:lnTo>
                    <a:pt x="265643" y="273649"/>
                  </a:lnTo>
                  <a:lnTo>
                    <a:pt x="261119" y="253813"/>
                  </a:lnTo>
                  <a:lnTo>
                    <a:pt x="251309" y="237198"/>
                  </a:lnTo>
                  <a:lnTo>
                    <a:pt x="236031" y="225134"/>
                  </a:lnTo>
                  <a:lnTo>
                    <a:pt x="216373" y="217043"/>
                  </a:lnTo>
                  <a:lnTo>
                    <a:pt x="177827" y="213657"/>
                  </a:lnTo>
                  <a:lnTo>
                    <a:pt x="129882" y="220713"/>
                  </a:lnTo>
                  <a:lnTo>
                    <a:pt x="80971" y="238272"/>
                  </a:lnTo>
                  <a:lnTo>
                    <a:pt x="30084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938473" y="4150558"/>
            <a:ext cx="2773888" cy="587266"/>
            <a:chOff x="1938473" y="4150558"/>
            <a:chExt cx="2773888" cy="587266"/>
          </a:xfrm>
        </p:grpSpPr>
        <p:sp>
          <p:nvSpPr>
            <p:cNvPr id="30" name="Freeform 29"/>
            <p:cNvSpPr/>
            <p:nvPr/>
          </p:nvSpPr>
          <p:spPr>
            <a:xfrm>
              <a:off x="1938473" y="4150558"/>
              <a:ext cx="395190" cy="392721"/>
            </a:xfrm>
            <a:custGeom>
              <a:avLst/>
              <a:gdLst/>
              <a:ahLst/>
              <a:cxnLst/>
              <a:rect l="0" t="0" r="0" b="0"/>
              <a:pathLst>
                <a:path w="395190" h="392721">
                  <a:moveTo>
                    <a:pt x="230397" y="29255"/>
                  </a:moveTo>
                  <a:lnTo>
                    <a:pt x="212416" y="13614"/>
                  </a:lnTo>
                  <a:lnTo>
                    <a:pt x="195499" y="5536"/>
                  </a:lnTo>
                  <a:lnTo>
                    <a:pt x="155066" y="0"/>
                  </a:lnTo>
                  <a:lnTo>
                    <a:pt x="111631" y="3950"/>
                  </a:lnTo>
                  <a:lnTo>
                    <a:pt x="74714" y="18118"/>
                  </a:lnTo>
                  <a:lnTo>
                    <a:pt x="47138" y="42723"/>
                  </a:lnTo>
                  <a:lnTo>
                    <a:pt x="12779" y="92813"/>
                  </a:lnTo>
                  <a:lnTo>
                    <a:pt x="4996" y="114825"/>
                  </a:lnTo>
                  <a:lnTo>
                    <a:pt x="0" y="167084"/>
                  </a:lnTo>
                  <a:lnTo>
                    <a:pt x="4602" y="228056"/>
                  </a:lnTo>
                  <a:lnTo>
                    <a:pt x="17946" y="279614"/>
                  </a:lnTo>
                  <a:lnTo>
                    <a:pt x="42991" y="334276"/>
                  </a:lnTo>
                  <a:lnTo>
                    <a:pt x="57028" y="352383"/>
                  </a:lnTo>
                  <a:lnTo>
                    <a:pt x="74965" y="367060"/>
                  </a:lnTo>
                  <a:lnTo>
                    <a:pt x="94636" y="377482"/>
                  </a:lnTo>
                  <a:lnTo>
                    <a:pt x="150331" y="386470"/>
                  </a:lnTo>
                  <a:lnTo>
                    <a:pt x="186397" y="392720"/>
                  </a:lnTo>
                  <a:lnTo>
                    <a:pt x="240677" y="382590"/>
                  </a:lnTo>
                  <a:lnTo>
                    <a:pt x="304075" y="347905"/>
                  </a:lnTo>
                  <a:lnTo>
                    <a:pt x="337801" y="311997"/>
                  </a:lnTo>
                  <a:lnTo>
                    <a:pt x="373948" y="250219"/>
                  </a:lnTo>
                  <a:lnTo>
                    <a:pt x="390434" y="216389"/>
                  </a:lnTo>
                  <a:lnTo>
                    <a:pt x="395189" y="172700"/>
                  </a:lnTo>
                  <a:lnTo>
                    <a:pt x="386907" y="122190"/>
                  </a:lnTo>
                  <a:lnTo>
                    <a:pt x="374256" y="84478"/>
                  </a:lnTo>
                  <a:lnTo>
                    <a:pt x="349021" y="45882"/>
                  </a:lnTo>
                  <a:lnTo>
                    <a:pt x="322867" y="28593"/>
                  </a:lnTo>
                  <a:lnTo>
                    <a:pt x="281712" y="21650"/>
                  </a:lnTo>
                  <a:lnTo>
                    <a:pt x="218986" y="27445"/>
                  </a:lnTo>
                  <a:lnTo>
                    <a:pt x="198812" y="29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84725" y="4516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54386" y="4253513"/>
              <a:ext cx="354085" cy="387626"/>
            </a:xfrm>
            <a:custGeom>
              <a:avLst/>
              <a:gdLst/>
              <a:ahLst/>
              <a:cxnLst/>
              <a:rect l="0" t="0" r="0" b="0"/>
              <a:pathLst>
                <a:path w="354085" h="387626">
                  <a:moveTo>
                    <a:pt x="146194" y="0"/>
                  </a:moveTo>
                  <a:lnTo>
                    <a:pt x="103502" y="3119"/>
                  </a:lnTo>
                  <a:lnTo>
                    <a:pt x="83936" y="9575"/>
                  </a:lnTo>
                  <a:lnTo>
                    <a:pt x="45001" y="39403"/>
                  </a:lnTo>
                  <a:lnTo>
                    <a:pt x="17627" y="82479"/>
                  </a:lnTo>
                  <a:lnTo>
                    <a:pt x="4895" y="116465"/>
                  </a:lnTo>
                  <a:lnTo>
                    <a:pt x="0" y="169278"/>
                  </a:lnTo>
                  <a:lnTo>
                    <a:pt x="4622" y="224770"/>
                  </a:lnTo>
                  <a:lnTo>
                    <a:pt x="17970" y="279622"/>
                  </a:lnTo>
                  <a:lnTo>
                    <a:pt x="48604" y="336300"/>
                  </a:lnTo>
                  <a:lnTo>
                    <a:pt x="69185" y="362726"/>
                  </a:lnTo>
                  <a:lnTo>
                    <a:pt x="95691" y="379785"/>
                  </a:lnTo>
                  <a:lnTo>
                    <a:pt x="145663" y="387625"/>
                  </a:lnTo>
                  <a:lnTo>
                    <a:pt x="192570" y="386642"/>
                  </a:lnTo>
                  <a:lnTo>
                    <a:pt x="234284" y="372574"/>
                  </a:lnTo>
                  <a:lnTo>
                    <a:pt x="262502" y="352417"/>
                  </a:lnTo>
                  <a:lnTo>
                    <a:pt x="307366" y="294310"/>
                  </a:lnTo>
                  <a:lnTo>
                    <a:pt x="341316" y="231584"/>
                  </a:lnTo>
                  <a:lnTo>
                    <a:pt x="351667" y="198859"/>
                  </a:lnTo>
                  <a:lnTo>
                    <a:pt x="354084" y="161216"/>
                  </a:lnTo>
                  <a:lnTo>
                    <a:pt x="341911" y="100129"/>
                  </a:lnTo>
                  <a:lnTo>
                    <a:pt x="326367" y="70352"/>
                  </a:lnTo>
                  <a:lnTo>
                    <a:pt x="295765" y="46711"/>
                  </a:lnTo>
                  <a:lnTo>
                    <a:pt x="257062" y="36067"/>
                  </a:lnTo>
                  <a:lnTo>
                    <a:pt x="205572" y="33640"/>
                  </a:lnTo>
                  <a:lnTo>
                    <a:pt x="177779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05906" y="4171515"/>
              <a:ext cx="281520" cy="459734"/>
            </a:xfrm>
            <a:custGeom>
              <a:avLst/>
              <a:gdLst/>
              <a:ahLst/>
              <a:cxnLst/>
              <a:rect l="0" t="0" r="0" b="0"/>
              <a:pathLst>
                <a:path w="281520" h="459734">
                  <a:moveTo>
                    <a:pt x="0" y="60940"/>
                  </a:moveTo>
                  <a:lnTo>
                    <a:pt x="37087" y="26194"/>
                  </a:lnTo>
                  <a:lnTo>
                    <a:pt x="84953" y="5297"/>
                  </a:lnTo>
                  <a:lnTo>
                    <a:pt x="121618" y="0"/>
                  </a:lnTo>
                  <a:lnTo>
                    <a:pt x="156528" y="4019"/>
                  </a:lnTo>
                  <a:lnTo>
                    <a:pt x="162844" y="8955"/>
                  </a:lnTo>
                  <a:lnTo>
                    <a:pt x="165884" y="15755"/>
                  </a:lnTo>
                  <a:lnTo>
                    <a:pt x="173444" y="72124"/>
                  </a:lnTo>
                  <a:lnTo>
                    <a:pt x="163852" y="113712"/>
                  </a:lnTo>
                  <a:lnTo>
                    <a:pt x="148505" y="139617"/>
                  </a:lnTo>
                  <a:lnTo>
                    <a:pt x="108584" y="183594"/>
                  </a:lnTo>
                  <a:lnTo>
                    <a:pt x="107484" y="187163"/>
                  </a:lnTo>
                  <a:lnTo>
                    <a:pt x="110261" y="188373"/>
                  </a:lnTo>
                  <a:lnTo>
                    <a:pt x="156677" y="188596"/>
                  </a:lnTo>
                  <a:lnTo>
                    <a:pt x="189142" y="196900"/>
                  </a:lnTo>
                  <a:lnTo>
                    <a:pt x="228434" y="220075"/>
                  </a:lnTo>
                  <a:lnTo>
                    <a:pt x="259073" y="252771"/>
                  </a:lnTo>
                  <a:lnTo>
                    <a:pt x="274984" y="288315"/>
                  </a:lnTo>
                  <a:lnTo>
                    <a:pt x="281519" y="334071"/>
                  </a:lnTo>
                  <a:lnTo>
                    <a:pt x="276808" y="361316"/>
                  </a:lnTo>
                  <a:lnTo>
                    <a:pt x="255428" y="417088"/>
                  </a:lnTo>
                  <a:lnTo>
                    <a:pt x="243765" y="434087"/>
                  </a:lnTo>
                  <a:lnTo>
                    <a:pt x="227663" y="446322"/>
                  </a:lnTo>
                  <a:lnTo>
                    <a:pt x="207639" y="454490"/>
                  </a:lnTo>
                  <a:lnTo>
                    <a:pt x="153536" y="459733"/>
                  </a:lnTo>
                  <a:lnTo>
                    <a:pt x="124390" y="458110"/>
                  </a:lnTo>
                  <a:lnTo>
                    <a:pt x="63171" y="429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95502" y="4264041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47998"/>
                  </a:lnTo>
                  <a:lnTo>
                    <a:pt x="8333" y="197099"/>
                  </a:lnTo>
                  <a:lnTo>
                    <a:pt x="15684" y="250023"/>
                  </a:lnTo>
                  <a:lnTo>
                    <a:pt x="19996" y="307574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98695" y="4232455"/>
              <a:ext cx="207337" cy="236344"/>
            </a:xfrm>
            <a:custGeom>
              <a:avLst/>
              <a:gdLst/>
              <a:ahLst/>
              <a:cxnLst/>
              <a:rect l="0" t="0" r="0" b="0"/>
              <a:pathLst>
                <a:path w="207337" h="236344">
                  <a:moveTo>
                    <a:pt x="207336" y="200042"/>
                  </a:moveTo>
                  <a:lnTo>
                    <a:pt x="154308" y="214696"/>
                  </a:lnTo>
                  <a:lnTo>
                    <a:pt x="98032" y="228240"/>
                  </a:lnTo>
                  <a:lnTo>
                    <a:pt x="61865" y="236343"/>
                  </a:lnTo>
                  <a:lnTo>
                    <a:pt x="39737" y="234503"/>
                  </a:lnTo>
                  <a:lnTo>
                    <a:pt x="21323" y="226667"/>
                  </a:lnTo>
                  <a:lnTo>
                    <a:pt x="13137" y="221301"/>
                  </a:lnTo>
                  <a:lnTo>
                    <a:pt x="7680" y="213045"/>
                  </a:lnTo>
                  <a:lnTo>
                    <a:pt x="0" y="179068"/>
                  </a:lnTo>
                  <a:lnTo>
                    <a:pt x="524" y="125666"/>
                  </a:lnTo>
                  <a:lnTo>
                    <a:pt x="13638" y="63299"/>
                  </a:lnTo>
                  <a:lnTo>
                    <a:pt x="178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87210" y="4211399"/>
              <a:ext cx="18863" cy="410612"/>
            </a:xfrm>
            <a:custGeom>
              <a:avLst/>
              <a:gdLst/>
              <a:ahLst/>
              <a:cxnLst/>
              <a:rect l="0" t="0" r="0" b="0"/>
              <a:pathLst>
                <a:path w="18863" h="410612">
                  <a:moveTo>
                    <a:pt x="8334" y="0"/>
                  </a:moveTo>
                  <a:lnTo>
                    <a:pt x="0" y="52050"/>
                  </a:lnTo>
                  <a:lnTo>
                    <a:pt x="1575" y="105110"/>
                  </a:lnTo>
                  <a:lnTo>
                    <a:pt x="6331" y="157875"/>
                  </a:lnTo>
                  <a:lnTo>
                    <a:pt x="13527" y="216928"/>
                  </a:lnTo>
                  <a:lnTo>
                    <a:pt x="17809" y="270794"/>
                  </a:lnTo>
                  <a:lnTo>
                    <a:pt x="18654" y="326494"/>
                  </a:lnTo>
                  <a:lnTo>
                    <a:pt x="18821" y="382557"/>
                  </a:lnTo>
                  <a:lnTo>
                    <a:pt x="1886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11191" y="4706238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20"/>
                  </a:lnTo>
                  <a:lnTo>
                    <a:pt x="52592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16642" y="4314567"/>
              <a:ext cx="595719" cy="254801"/>
            </a:xfrm>
            <a:custGeom>
              <a:avLst/>
              <a:gdLst/>
              <a:ahLst/>
              <a:cxnLst/>
              <a:rect l="0" t="0" r="0" b="0"/>
              <a:pathLst>
                <a:path w="595719" h="254801">
                  <a:moveTo>
                    <a:pt x="0" y="138987"/>
                  </a:moveTo>
                  <a:lnTo>
                    <a:pt x="56214" y="155776"/>
                  </a:lnTo>
                  <a:lnTo>
                    <a:pt x="111666" y="156081"/>
                  </a:lnTo>
                  <a:lnTo>
                    <a:pt x="168287" y="150813"/>
                  </a:lnTo>
                  <a:lnTo>
                    <a:pt x="227391" y="141366"/>
                  </a:lnTo>
                  <a:lnTo>
                    <a:pt x="281007" y="128235"/>
                  </a:lnTo>
                  <a:lnTo>
                    <a:pt x="336918" y="119966"/>
                  </a:lnTo>
                  <a:lnTo>
                    <a:pt x="394712" y="117162"/>
                  </a:lnTo>
                  <a:lnTo>
                    <a:pt x="447375" y="109676"/>
                  </a:lnTo>
                  <a:lnTo>
                    <a:pt x="507821" y="102262"/>
                  </a:lnTo>
                  <a:lnTo>
                    <a:pt x="550678" y="98469"/>
                  </a:lnTo>
                  <a:lnTo>
                    <a:pt x="557802" y="94428"/>
                  </a:lnTo>
                  <a:lnTo>
                    <a:pt x="560211" y="88224"/>
                  </a:lnTo>
                  <a:lnTo>
                    <a:pt x="559478" y="80579"/>
                  </a:lnTo>
                  <a:lnTo>
                    <a:pt x="549304" y="65845"/>
                  </a:lnTo>
                  <a:lnTo>
                    <a:pt x="520726" y="44396"/>
                  </a:lnTo>
                  <a:lnTo>
                    <a:pt x="461483" y="5251"/>
                  </a:lnTo>
                  <a:lnTo>
                    <a:pt x="448429" y="0"/>
                  </a:lnTo>
                  <a:lnTo>
                    <a:pt x="449861" y="1875"/>
                  </a:lnTo>
                  <a:lnTo>
                    <a:pt x="460811" y="9028"/>
                  </a:lnTo>
                  <a:lnTo>
                    <a:pt x="516606" y="30183"/>
                  </a:lnTo>
                  <a:lnTo>
                    <a:pt x="546522" y="41888"/>
                  </a:lnTo>
                  <a:lnTo>
                    <a:pt x="591087" y="67333"/>
                  </a:lnTo>
                  <a:lnTo>
                    <a:pt x="595270" y="72500"/>
                  </a:lnTo>
                  <a:lnTo>
                    <a:pt x="595718" y="78285"/>
                  </a:lnTo>
                  <a:lnTo>
                    <a:pt x="593678" y="84481"/>
                  </a:lnTo>
                  <a:lnTo>
                    <a:pt x="545992" y="139748"/>
                  </a:lnTo>
                  <a:lnTo>
                    <a:pt x="484527" y="201914"/>
                  </a:lnTo>
                  <a:lnTo>
                    <a:pt x="431669" y="254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047277" y="4057699"/>
            <a:ext cx="1151397" cy="470151"/>
            <a:chOff x="5047277" y="4057699"/>
            <a:chExt cx="1151397" cy="470151"/>
          </a:xfrm>
        </p:grpSpPr>
        <p:sp>
          <p:nvSpPr>
            <p:cNvPr id="40" name="Freeform 39"/>
            <p:cNvSpPr/>
            <p:nvPr/>
          </p:nvSpPr>
          <p:spPr>
            <a:xfrm>
              <a:off x="5047277" y="4121582"/>
              <a:ext cx="326603" cy="406268"/>
            </a:xfrm>
            <a:custGeom>
              <a:avLst/>
              <a:gdLst/>
              <a:ahLst/>
              <a:cxnLst/>
              <a:rect l="0" t="0" r="0" b="0"/>
              <a:pathLst>
                <a:path w="326603" h="406268">
                  <a:moveTo>
                    <a:pt x="185386" y="5589"/>
                  </a:moveTo>
                  <a:lnTo>
                    <a:pt x="168618" y="0"/>
                  </a:lnTo>
                  <a:lnTo>
                    <a:pt x="135834" y="2113"/>
                  </a:lnTo>
                  <a:lnTo>
                    <a:pt x="102074" y="15737"/>
                  </a:lnTo>
                  <a:lnTo>
                    <a:pt x="75433" y="34592"/>
                  </a:lnTo>
                  <a:lnTo>
                    <a:pt x="45470" y="71499"/>
                  </a:lnTo>
                  <a:lnTo>
                    <a:pt x="15562" y="130674"/>
                  </a:lnTo>
                  <a:lnTo>
                    <a:pt x="975" y="183372"/>
                  </a:lnTo>
                  <a:lnTo>
                    <a:pt x="0" y="242654"/>
                  </a:lnTo>
                  <a:lnTo>
                    <a:pt x="15134" y="299717"/>
                  </a:lnTo>
                  <a:lnTo>
                    <a:pt x="52483" y="362329"/>
                  </a:lnTo>
                  <a:lnTo>
                    <a:pt x="83311" y="394207"/>
                  </a:lnTo>
                  <a:lnTo>
                    <a:pt x="92769" y="401538"/>
                  </a:lnTo>
                  <a:lnTo>
                    <a:pt x="102585" y="405256"/>
                  </a:lnTo>
                  <a:lnTo>
                    <a:pt x="122849" y="406267"/>
                  </a:lnTo>
                  <a:lnTo>
                    <a:pt x="185441" y="391070"/>
                  </a:lnTo>
                  <a:lnTo>
                    <a:pt x="239497" y="355873"/>
                  </a:lnTo>
                  <a:lnTo>
                    <a:pt x="264460" y="329695"/>
                  </a:lnTo>
                  <a:lnTo>
                    <a:pt x="292649" y="275910"/>
                  </a:lnTo>
                  <a:lnTo>
                    <a:pt x="317621" y="215925"/>
                  </a:lnTo>
                  <a:lnTo>
                    <a:pt x="326602" y="176445"/>
                  </a:lnTo>
                  <a:lnTo>
                    <a:pt x="320342" y="124303"/>
                  </a:lnTo>
                  <a:lnTo>
                    <a:pt x="313217" y="102804"/>
                  </a:lnTo>
                  <a:lnTo>
                    <a:pt x="282924" y="62526"/>
                  </a:lnTo>
                  <a:lnTo>
                    <a:pt x="256790" y="46506"/>
                  </a:lnTo>
                  <a:lnTo>
                    <a:pt x="221231" y="39939"/>
                  </a:lnTo>
                  <a:lnTo>
                    <a:pt x="174857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06404" y="442196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44996" y="4124152"/>
              <a:ext cx="280271" cy="322075"/>
            </a:xfrm>
            <a:custGeom>
              <a:avLst/>
              <a:gdLst/>
              <a:ahLst/>
              <a:cxnLst/>
              <a:rect l="0" t="0" r="0" b="0"/>
              <a:pathLst>
                <a:path w="280271" h="322075">
                  <a:moveTo>
                    <a:pt x="187791" y="13547"/>
                  </a:moveTo>
                  <a:lnTo>
                    <a:pt x="171024" y="2368"/>
                  </a:lnTo>
                  <a:lnTo>
                    <a:pt x="153433" y="0"/>
                  </a:lnTo>
                  <a:lnTo>
                    <a:pt x="133916" y="4017"/>
                  </a:lnTo>
                  <a:lnTo>
                    <a:pt x="73039" y="31582"/>
                  </a:lnTo>
                  <a:lnTo>
                    <a:pt x="56462" y="43399"/>
                  </a:lnTo>
                  <a:lnTo>
                    <a:pt x="44415" y="59570"/>
                  </a:lnTo>
                  <a:lnTo>
                    <a:pt x="6996" y="120524"/>
                  </a:lnTo>
                  <a:lnTo>
                    <a:pt x="0" y="176922"/>
                  </a:lnTo>
                  <a:lnTo>
                    <a:pt x="1128" y="220142"/>
                  </a:lnTo>
                  <a:lnTo>
                    <a:pt x="15240" y="260244"/>
                  </a:lnTo>
                  <a:lnTo>
                    <a:pt x="47796" y="303585"/>
                  </a:lnTo>
                  <a:lnTo>
                    <a:pt x="74171" y="319933"/>
                  </a:lnTo>
                  <a:lnTo>
                    <a:pt x="94010" y="322074"/>
                  </a:lnTo>
                  <a:lnTo>
                    <a:pt x="156291" y="307702"/>
                  </a:lnTo>
                  <a:lnTo>
                    <a:pt x="198337" y="288591"/>
                  </a:lnTo>
                  <a:lnTo>
                    <a:pt x="232032" y="261116"/>
                  </a:lnTo>
                  <a:lnTo>
                    <a:pt x="252892" y="233130"/>
                  </a:lnTo>
                  <a:lnTo>
                    <a:pt x="274859" y="181804"/>
                  </a:lnTo>
                  <a:lnTo>
                    <a:pt x="280270" y="144769"/>
                  </a:lnTo>
                  <a:lnTo>
                    <a:pt x="273693" y="98739"/>
                  </a:lnTo>
                  <a:lnTo>
                    <a:pt x="263287" y="67645"/>
                  </a:lnTo>
                  <a:lnTo>
                    <a:pt x="244735" y="43094"/>
                  </a:lnTo>
                  <a:lnTo>
                    <a:pt x="217532" y="22172"/>
                  </a:lnTo>
                  <a:lnTo>
                    <a:pt x="187245" y="9214"/>
                  </a:lnTo>
                  <a:lnTo>
                    <a:pt x="145677" y="3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90715" y="4057699"/>
              <a:ext cx="207959" cy="350314"/>
            </a:xfrm>
            <a:custGeom>
              <a:avLst/>
              <a:gdLst/>
              <a:ahLst/>
              <a:cxnLst/>
              <a:rect l="0" t="0" r="0" b="0"/>
              <a:pathLst>
                <a:path w="207959" h="350314">
                  <a:moveTo>
                    <a:pt x="0" y="48415"/>
                  </a:moveTo>
                  <a:lnTo>
                    <a:pt x="29308" y="10041"/>
                  </a:lnTo>
                  <a:lnTo>
                    <a:pt x="48901" y="2114"/>
                  </a:lnTo>
                  <a:lnTo>
                    <a:pt x="60676" y="0"/>
                  </a:lnTo>
                  <a:lnTo>
                    <a:pt x="83119" y="3890"/>
                  </a:lnTo>
                  <a:lnTo>
                    <a:pt x="94017" y="8203"/>
                  </a:lnTo>
                  <a:lnTo>
                    <a:pt x="101282" y="15758"/>
                  </a:lnTo>
                  <a:lnTo>
                    <a:pt x="109355" y="36630"/>
                  </a:lnTo>
                  <a:lnTo>
                    <a:pt x="113368" y="88158"/>
                  </a:lnTo>
                  <a:lnTo>
                    <a:pt x="105860" y="127131"/>
                  </a:lnTo>
                  <a:lnTo>
                    <a:pt x="94017" y="149857"/>
                  </a:lnTo>
                  <a:lnTo>
                    <a:pt x="95433" y="149968"/>
                  </a:lnTo>
                  <a:lnTo>
                    <a:pt x="98717" y="147702"/>
                  </a:lnTo>
                  <a:lnTo>
                    <a:pt x="104416" y="148532"/>
                  </a:lnTo>
                  <a:lnTo>
                    <a:pt x="148671" y="172878"/>
                  </a:lnTo>
                  <a:lnTo>
                    <a:pt x="162782" y="189129"/>
                  </a:lnTo>
                  <a:lnTo>
                    <a:pt x="201755" y="250145"/>
                  </a:lnTo>
                  <a:lnTo>
                    <a:pt x="207958" y="286131"/>
                  </a:lnTo>
                  <a:lnTo>
                    <a:pt x="203169" y="309654"/>
                  </a:lnTo>
                  <a:lnTo>
                    <a:pt x="198617" y="320840"/>
                  </a:lnTo>
                  <a:lnTo>
                    <a:pt x="184201" y="336389"/>
                  </a:lnTo>
                  <a:lnTo>
                    <a:pt x="175443" y="342173"/>
                  </a:lnTo>
                  <a:lnTo>
                    <a:pt x="140761" y="350313"/>
                  </a:lnTo>
                  <a:lnTo>
                    <a:pt x="95525" y="344659"/>
                  </a:lnTo>
                  <a:lnTo>
                    <a:pt x="64568" y="334412"/>
                  </a:lnTo>
                  <a:lnTo>
                    <a:pt x="21057" y="30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79108" y="322269"/>
            <a:ext cx="1920246" cy="562125"/>
            <a:chOff x="779108" y="322269"/>
            <a:chExt cx="1920246" cy="562125"/>
          </a:xfrm>
        </p:grpSpPr>
        <p:sp>
          <p:nvSpPr>
            <p:cNvPr id="2" name="Freeform 1"/>
            <p:cNvSpPr/>
            <p:nvPr/>
          </p:nvSpPr>
          <p:spPr>
            <a:xfrm>
              <a:off x="779108" y="322269"/>
              <a:ext cx="376265" cy="551597"/>
            </a:xfrm>
            <a:custGeom>
              <a:avLst/>
              <a:gdLst/>
              <a:ahLst/>
              <a:cxnLst/>
              <a:rect l="0" t="0" r="0" b="0"/>
              <a:pathLst>
                <a:path w="376265" h="551597">
                  <a:moveTo>
                    <a:pt x="0" y="35699"/>
                  </a:moveTo>
                  <a:lnTo>
                    <a:pt x="27556" y="28464"/>
                  </a:lnTo>
                  <a:lnTo>
                    <a:pt x="86899" y="25821"/>
                  </a:lnTo>
                  <a:lnTo>
                    <a:pt x="143767" y="19710"/>
                  </a:lnTo>
                  <a:lnTo>
                    <a:pt x="197201" y="15643"/>
                  </a:lnTo>
                  <a:lnTo>
                    <a:pt x="255936" y="14840"/>
                  </a:lnTo>
                  <a:lnTo>
                    <a:pt x="312338" y="9092"/>
                  </a:lnTo>
                  <a:lnTo>
                    <a:pt x="346399" y="0"/>
                  </a:lnTo>
                  <a:lnTo>
                    <a:pt x="356105" y="201"/>
                  </a:lnTo>
                  <a:lnTo>
                    <a:pt x="373128" y="6664"/>
                  </a:lnTo>
                  <a:lnTo>
                    <a:pt x="376264" y="11663"/>
                  </a:lnTo>
                  <a:lnTo>
                    <a:pt x="376015" y="17336"/>
                  </a:lnTo>
                  <a:lnTo>
                    <a:pt x="339629" y="78587"/>
                  </a:lnTo>
                  <a:lnTo>
                    <a:pt x="293770" y="142011"/>
                  </a:lnTo>
                  <a:lnTo>
                    <a:pt x="257661" y="201734"/>
                  </a:lnTo>
                  <a:lnTo>
                    <a:pt x="210451" y="264784"/>
                  </a:lnTo>
                  <a:lnTo>
                    <a:pt x="175460" y="312832"/>
                  </a:lnTo>
                  <a:lnTo>
                    <a:pt x="140378" y="374762"/>
                  </a:lnTo>
                  <a:lnTo>
                    <a:pt x="105285" y="436990"/>
                  </a:lnTo>
                  <a:lnTo>
                    <a:pt x="71360" y="497726"/>
                  </a:lnTo>
                  <a:lnTo>
                    <a:pt x="52643" y="551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76143" y="368497"/>
              <a:ext cx="17282" cy="400084"/>
            </a:xfrm>
            <a:custGeom>
              <a:avLst/>
              <a:gdLst/>
              <a:ahLst/>
              <a:cxnLst/>
              <a:rect l="0" t="0" r="0" b="0"/>
              <a:pathLst>
                <a:path w="17282" h="400084">
                  <a:moveTo>
                    <a:pt x="8333" y="0"/>
                  </a:moveTo>
                  <a:lnTo>
                    <a:pt x="0" y="54144"/>
                  </a:lnTo>
                  <a:lnTo>
                    <a:pt x="3828" y="114680"/>
                  </a:lnTo>
                  <a:lnTo>
                    <a:pt x="6998" y="171240"/>
                  </a:lnTo>
                  <a:lnTo>
                    <a:pt x="13527" y="226863"/>
                  </a:lnTo>
                  <a:lnTo>
                    <a:pt x="17281" y="280388"/>
                  </a:lnTo>
                  <a:lnTo>
                    <a:pt x="11314" y="342471"/>
                  </a:lnTo>
                  <a:lnTo>
                    <a:pt x="833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84518" y="726466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60729" y="375703"/>
              <a:ext cx="297572" cy="400512"/>
            </a:xfrm>
            <a:custGeom>
              <a:avLst/>
              <a:gdLst/>
              <a:ahLst/>
              <a:cxnLst/>
              <a:rect l="0" t="0" r="0" b="0"/>
              <a:pathLst>
                <a:path w="297572" h="400512">
                  <a:moveTo>
                    <a:pt x="13302" y="98079"/>
                  </a:moveTo>
                  <a:lnTo>
                    <a:pt x="2123" y="86901"/>
                  </a:lnTo>
                  <a:lnTo>
                    <a:pt x="0" y="80098"/>
                  </a:lnTo>
                  <a:lnTo>
                    <a:pt x="761" y="63181"/>
                  </a:lnTo>
                  <a:lnTo>
                    <a:pt x="8118" y="47084"/>
                  </a:lnTo>
                  <a:lnTo>
                    <a:pt x="31905" y="17686"/>
                  </a:lnTo>
                  <a:lnTo>
                    <a:pt x="57808" y="1989"/>
                  </a:lnTo>
                  <a:lnTo>
                    <a:pt x="77536" y="0"/>
                  </a:lnTo>
                  <a:lnTo>
                    <a:pt x="99172" y="4186"/>
                  </a:lnTo>
                  <a:lnTo>
                    <a:pt x="124386" y="13845"/>
                  </a:lnTo>
                  <a:lnTo>
                    <a:pt x="144951" y="32175"/>
                  </a:lnTo>
                  <a:lnTo>
                    <a:pt x="177217" y="76482"/>
                  </a:lnTo>
                  <a:lnTo>
                    <a:pt x="185589" y="104078"/>
                  </a:lnTo>
                  <a:lnTo>
                    <a:pt x="196552" y="158276"/>
                  </a:lnTo>
                  <a:lnTo>
                    <a:pt x="201578" y="211182"/>
                  </a:lnTo>
                  <a:lnTo>
                    <a:pt x="199451" y="266693"/>
                  </a:lnTo>
                  <a:lnTo>
                    <a:pt x="188170" y="305576"/>
                  </a:lnTo>
                  <a:lnTo>
                    <a:pt x="149811" y="368431"/>
                  </a:lnTo>
                  <a:lnTo>
                    <a:pt x="134804" y="383182"/>
                  </a:lnTo>
                  <a:lnTo>
                    <a:pt x="116435" y="393637"/>
                  </a:lnTo>
                  <a:lnTo>
                    <a:pt x="80774" y="400511"/>
                  </a:lnTo>
                  <a:lnTo>
                    <a:pt x="71152" y="397966"/>
                  </a:lnTo>
                  <a:lnTo>
                    <a:pt x="63567" y="392760"/>
                  </a:lnTo>
                  <a:lnTo>
                    <a:pt x="57340" y="385780"/>
                  </a:lnTo>
                  <a:lnTo>
                    <a:pt x="54359" y="377617"/>
                  </a:lnTo>
                  <a:lnTo>
                    <a:pt x="54166" y="359189"/>
                  </a:lnTo>
                  <a:lnTo>
                    <a:pt x="60635" y="329083"/>
                  </a:lnTo>
                  <a:lnTo>
                    <a:pt x="75549" y="303525"/>
                  </a:lnTo>
                  <a:lnTo>
                    <a:pt x="91270" y="291554"/>
                  </a:lnTo>
                  <a:lnTo>
                    <a:pt x="111125" y="283504"/>
                  </a:lnTo>
                  <a:lnTo>
                    <a:pt x="148611" y="280141"/>
                  </a:lnTo>
                  <a:lnTo>
                    <a:pt x="189354" y="287204"/>
                  </a:lnTo>
                  <a:lnTo>
                    <a:pt x="245043" y="309959"/>
                  </a:lnTo>
                  <a:lnTo>
                    <a:pt x="297571" y="340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59501" y="347440"/>
              <a:ext cx="56769" cy="389555"/>
            </a:xfrm>
            <a:custGeom>
              <a:avLst/>
              <a:gdLst/>
              <a:ahLst/>
              <a:cxnLst/>
              <a:rect l="0" t="0" r="0" b="0"/>
              <a:pathLst>
                <a:path w="56769" h="389555">
                  <a:moveTo>
                    <a:pt x="14654" y="0"/>
                  </a:moveTo>
                  <a:lnTo>
                    <a:pt x="0" y="49552"/>
                  </a:lnTo>
                  <a:lnTo>
                    <a:pt x="3267" y="110957"/>
                  </a:lnTo>
                  <a:lnTo>
                    <a:pt x="11930" y="162078"/>
                  </a:lnTo>
                  <a:lnTo>
                    <a:pt x="21906" y="215439"/>
                  </a:lnTo>
                  <a:lnTo>
                    <a:pt x="32270" y="272844"/>
                  </a:lnTo>
                  <a:lnTo>
                    <a:pt x="42750" y="321698"/>
                  </a:lnTo>
                  <a:lnTo>
                    <a:pt x="53652" y="374418"/>
                  </a:lnTo>
                  <a:lnTo>
                    <a:pt x="5676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05699" y="421139"/>
              <a:ext cx="221100" cy="162033"/>
            </a:xfrm>
            <a:custGeom>
              <a:avLst/>
              <a:gdLst/>
              <a:ahLst/>
              <a:cxnLst/>
              <a:rect l="0" t="0" r="0" b="0"/>
              <a:pathLst>
                <a:path w="221100" h="162033">
                  <a:moveTo>
                    <a:pt x="221099" y="105285"/>
                  </a:moveTo>
                  <a:lnTo>
                    <a:pt x="157671" y="124414"/>
                  </a:lnTo>
                  <a:lnTo>
                    <a:pt x="94734" y="153479"/>
                  </a:lnTo>
                  <a:lnTo>
                    <a:pt x="73690" y="161020"/>
                  </a:lnTo>
                  <a:lnTo>
                    <a:pt x="52638" y="162032"/>
                  </a:lnTo>
                  <a:lnTo>
                    <a:pt x="42111" y="160664"/>
                  </a:lnTo>
                  <a:lnTo>
                    <a:pt x="33923" y="156242"/>
                  </a:lnTo>
                  <a:lnTo>
                    <a:pt x="21706" y="141971"/>
                  </a:lnTo>
                  <a:lnTo>
                    <a:pt x="8251" y="114205"/>
                  </a:lnTo>
                  <a:lnTo>
                    <a:pt x="1087" y="515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11026" y="372477"/>
              <a:ext cx="288328" cy="438218"/>
            </a:xfrm>
            <a:custGeom>
              <a:avLst/>
              <a:gdLst/>
              <a:ahLst/>
              <a:cxnLst/>
              <a:rect l="0" t="0" r="0" b="0"/>
              <a:pathLst>
                <a:path w="288328" h="438218">
                  <a:moveTo>
                    <a:pt x="0" y="27605"/>
                  </a:moveTo>
                  <a:lnTo>
                    <a:pt x="48930" y="24486"/>
                  </a:lnTo>
                  <a:lnTo>
                    <a:pt x="96776" y="19272"/>
                  </a:lnTo>
                  <a:lnTo>
                    <a:pt x="159756" y="11921"/>
                  </a:lnTo>
                  <a:lnTo>
                    <a:pt x="211191" y="374"/>
                  </a:lnTo>
                  <a:lnTo>
                    <a:pt x="269010" y="0"/>
                  </a:lnTo>
                  <a:lnTo>
                    <a:pt x="281116" y="2183"/>
                  </a:lnTo>
                  <a:lnTo>
                    <a:pt x="286846" y="7147"/>
                  </a:lnTo>
                  <a:lnTo>
                    <a:pt x="288327" y="13967"/>
                  </a:lnTo>
                  <a:lnTo>
                    <a:pt x="273172" y="70371"/>
                  </a:lnTo>
                  <a:lnTo>
                    <a:pt x="248882" y="130853"/>
                  </a:lnTo>
                  <a:lnTo>
                    <a:pt x="235382" y="185824"/>
                  </a:lnTo>
                  <a:lnTo>
                    <a:pt x="226500" y="227733"/>
                  </a:lnTo>
                  <a:lnTo>
                    <a:pt x="208127" y="283816"/>
                  </a:lnTo>
                  <a:lnTo>
                    <a:pt x="194403" y="339954"/>
                  </a:lnTo>
                  <a:lnTo>
                    <a:pt x="187359" y="392984"/>
                  </a:lnTo>
                  <a:lnTo>
                    <a:pt x="178984" y="4382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00455" y="863336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61957" y="7236"/>
                  </a:lnTo>
                  <a:lnTo>
                    <a:pt x="105735" y="9878"/>
                  </a:lnTo>
                  <a:lnTo>
                    <a:pt x="43633" y="10400"/>
                  </a:lnTo>
                  <a:lnTo>
                    <a:pt x="22122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05450" y="2146703"/>
            <a:ext cx="1368706" cy="580178"/>
            <a:chOff x="905450" y="2146703"/>
            <a:chExt cx="1368706" cy="580178"/>
          </a:xfrm>
        </p:grpSpPr>
        <p:sp>
          <p:nvSpPr>
            <p:cNvPr id="11" name="Freeform 10"/>
            <p:cNvSpPr/>
            <p:nvPr/>
          </p:nvSpPr>
          <p:spPr>
            <a:xfrm>
              <a:off x="905450" y="2146703"/>
              <a:ext cx="279470" cy="461596"/>
            </a:xfrm>
            <a:custGeom>
              <a:avLst/>
              <a:gdLst/>
              <a:ahLst/>
              <a:cxnLst/>
              <a:rect l="0" t="0" r="0" b="0"/>
              <a:pathLst>
                <a:path w="279470" h="461596">
                  <a:moveTo>
                    <a:pt x="0" y="116923"/>
                  </a:moveTo>
                  <a:lnTo>
                    <a:pt x="20244" y="72961"/>
                  </a:lnTo>
                  <a:lnTo>
                    <a:pt x="59898" y="26131"/>
                  </a:lnTo>
                  <a:lnTo>
                    <a:pt x="86378" y="4754"/>
                  </a:lnTo>
                  <a:lnTo>
                    <a:pt x="109360" y="0"/>
                  </a:lnTo>
                  <a:lnTo>
                    <a:pt x="122040" y="370"/>
                  </a:lnTo>
                  <a:lnTo>
                    <a:pt x="131663" y="4126"/>
                  </a:lnTo>
                  <a:lnTo>
                    <a:pt x="145475" y="17658"/>
                  </a:lnTo>
                  <a:lnTo>
                    <a:pt x="171489" y="75338"/>
                  </a:lnTo>
                  <a:lnTo>
                    <a:pt x="171174" y="117730"/>
                  </a:lnTo>
                  <a:lnTo>
                    <a:pt x="159418" y="167646"/>
                  </a:lnTo>
                  <a:lnTo>
                    <a:pt x="135779" y="208181"/>
                  </a:lnTo>
                  <a:lnTo>
                    <a:pt x="129124" y="216366"/>
                  </a:lnTo>
                  <a:lnTo>
                    <a:pt x="109251" y="228581"/>
                  </a:lnTo>
                  <a:lnTo>
                    <a:pt x="97401" y="233476"/>
                  </a:lnTo>
                  <a:lnTo>
                    <a:pt x="91840" y="233230"/>
                  </a:lnTo>
                  <a:lnTo>
                    <a:pt x="90473" y="229556"/>
                  </a:lnTo>
                  <a:lnTo>
                    <a:pt x="91901" y="223597"/>
                  </a:lnTo>
                  <a:lnTo>
                    <a:pt x="96362" y="218455"/>
                  </a:lnTo>
                  <a:lnTo>
                    <a:pt x="110678" y="209622"/>
                  </a:lnTo>
                  <a:lnTo>
                    <a:pt x="131859" y="208036"/>
                  </a:lnTo>
                  <a:lnTo>
                    <a:pt x="177995" y="216549"/>
                  </a:lnTo>
                  <a:lnTo>
                    <a:pt x="210277" y="231710"/>
                  </a:lnTo>
                  <a:lnTo>
                    <a:pt x="236480" y="256609"/>
                  </a:lnTo>
                  <a:lnTo>
                    <a:pt x="271505" y="311623"/>
                  </a:lnTo>
                  <a:lnTo>
                    <a:pt x="278597" y="336038"/>
                  </a:lnTo>
                  <a:lnTo>
                    <a:pt x="279469" y="376429"/>
                  </a:lnTo>
                  <a:lnTo>
                    <a:pt x="273947" y="398375"/>
                  </a:lnTo>
                  <a:lnTo>
                    <a:pt x="263694" y="415928"/>
                  </a:lnTo>
                  <a:lnTo>
                    <a:pt x="239179" y="438964"/>
                  </a:lnTo>
                  <a:lnTo>
                    <a:pt x="209688" y="455018"/>
                  </a:lnTo>
                  <a:lnTo>
                    <a:pt x="173134" y="461595"/>
                  </a:lnTo>
                  <a:lnTo>
                    <a:pt x="138257" y="457954"/>
                  </a:lnTo>
                  <a:lnTo>
                    <a:pt x="119549" y="449427"/>
                  </a:lnTo>
                  <a:lnTo>
                    <a:pt x="94757" y="4327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16062" y="251631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31875" y="2189877"/>
              <a:ext cx="249098" cy="358020"/>
            </a:xfrm>
            <a:custGeom>
              <a:avLst/>
              <a:gdLst/>
              <a:ahLst/>
              <a:cxnLst/>
              <a:rect l="0" t="0" r="0" b="0"/>
              <a:pathLst>
                <a:path w="249098" h="358020">
                  <a:moveTo>
                    <a:pt x="0" y="42164"/>
                  </a:moveTo>
                  <a:lnTo>
                    <a:pt x="54145" y="42164"/>
                  </a:lnTo>
                  <a:lnTo>
                    <a:pt x="103502" y="36575"/>
                  </a:lnTo>
                  <a:lnTo>
                    <a:pt x="166026" y="20833"/>
                  </a:lnTo>
                  <a:lnTo>
                    <a:pt x="226845" y="9589"/>
                  </a:lnTo>
                  <a:lnTo>
                    <a:pt x="245489" y="0"/>
                  </a:lnTo>
                  <a:lnTo>
                    <a:pt x="249058" y="1187"/>
                  </a:lnTo>
                  <a:lnTo>
                    <a:pt x="249097" y="6657"/>
                  </a:lnTo>
                  <a:lnTo>
                    <a:pt x="242901" y="22874"/>
                  </a:lnTo>
                  <a:lnTo>
                    <a:pt x="211127" y="85100"/>
                  </a:lnTo>
                  <a:lnTo>
                    <a:pt x="181229" y="147521"/>
                  </a:lnTo>
                  <a:lnTo>
                    <a:pt x="154497" y="207337"/>
                  </a:lnTo>
                  <a:lnTo>
                    <a:pt x="133834" y="268419"/>
                  </a:lnTo>
                  <a:lnTo>
                    <a:pt x="118995" y="325726"/>
                  </a:lnTo>
                  <a:lnTo>
                    <a:pt x="115814" y="358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89844" y="2206971"/>
              <a:ext cx="289480" cy="365913"/>
            </a:xfrm>
            <a:custGeom>
              <a:avLst/>
              <a:gdLst/>
              <a:ahLst/>
              <a:cxnLst/>
              <a:rect l="0" t="0" r="0" b="0"/>
              <a:pathLst>
                <a:path w="289480" h="365913">
                  <a:moveTo>
                    <a:pt x="0" y="88241"/>
                  </a:moveTo>
                  <a:lnTo>
                    <a:pt x="17981" y="64194"/>
                  </a:lnTo>
                  <a:lnTo>
                    <a:pt x="67118" y="22776"/>
                  </a:lnTo>
                  <a:lnTo>
                    <a:pt x="116333" y="1126"/>
                  </a:lnTo>
                  <a:lnTo>
                    <a:pt x="137102" y="0"/>
                  </a:lnTo>
                  <a:lnTo>
                    <a:pt x="156861" y="4569"/>
                  </a:lnTo>
                  <a:lnTo>
                    <a:pt x="173441" y="14399"/>
                  </a:lnTo>
                  <a:lnTo>
                    <a:pt x="177629" y="21465"/>
                  </a:lnTo>
                  <a:lnTo>
                    <a:pt x="179162" y="38676"/>
                  </a:lnTo>
                  <a:lnTo>
                    <a:pt x="167859" y="68096"/>
                  </a:lnTo>
                  <a:lnTo>
                    <a:pt x="129491" y="115781"/>
                  </a:lnTo>
                  <a:lnTo>
                    <a:pt x="128441" y="119469"/>
                  </a:lnTo>
                  <a:lnTo>
                    <a:pt x="131251" y="120758"/>
                  </a:lnTo>
                  <a:lnTo>
                    <a:pt x="143732" y="121410"/>
                  </a:lnTo>
                  <a:lnTo>
                    <a:pt x="200644" y="138991"/>
                  </a:lnTo>
                  <a:lnTo>
                    <a:pt x="230636" y="157610"/>
                  </a:lnTo>
                  <a:lnTo>
                    <a:pt x="269639" y="204871"/>
                  </a:lnTo>
                  <a:lnTo>
                    <a:pt x="277767" y="228594"/>
                  </a:lnTo>
                  <a:lnTo>
                    <a:pt x="289479" y="287355"/>
                  </a:lnTo>
                  <a:lnTo>
                    <a:pt x="287365" y="308927"/>
                  </a:lnTo>
                  <a:lnTo>
                    <a:pt x="279406" y="327094"/>
                  </a:lnTo>
                  <a:lnTo>
                    <a:pt x="274008" y="335214"/>
                  </a:lnTo>
                  <a:lnTo>
                    <a:pt x="258652" y="347355"/>
                  </a:lnTo>
                  <a:lnTo>
                    <a:pt x="220198" y="364682"/>
                  </a:lnTo>
                  <a:lnTo>
                    <a:pt x="196522" y="365912"/>
                  </a:lnTo>
                  <a:lnTo>
                    <a:pt x="138963" y="354094"/>
                  </a:lnTo>
                  <a:lnTo>
                    <a:pt x="105285" y="3409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63626" y="2200455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129" y="144851"/>
                  </a:lnTo>
                  <a:lnTo>
                    <a:pt x="38" y="196817"/>
                  </a:lnTo>
                  <a:lnTo>
                    <a:pt x="8" y="258373"/>
                  </a:lnTo>
                  <a:lnTo>
                    <a:pt x="2" y="31559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58300" y="270582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6" y="3120"/>
                  </a:lnTo>
                  <a:lnTo>
                    <a:pt x="6192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117415" y="3699592"/>
            <a:ext cx="1346254" cy="564450"/>
            <a:chOff x="1117415" y="3699592"/>
            <a:chExt cx="1346254" cy="564450"/>
          </a:xfrm>
        </p:grpSpPr>
        <p:sp>
          <p:nvSpPr>
            <p:cNvPr id="18" name="Freeform 17"/>
            <p:cNvSpPr/>
            <p:nvPr/>
          </p:nvSpPr>
          <p:spPr>
            <a:xfrm>
              <a:off x="1117415" y="3758673"/>
              <a:ext cx="244731" cy="435540"/>
            </a:xfrm>
            <a:custGeom>
              <a:avLst/>
              <a:gdLst/>
              <a:ahLst/>
              <a:cxnLst/>
              <a:rect l="0" t="0" r="0" b="0"/>
              <a:pathLst>
                <a:path w="244731" h="435540">
                  <a:moveTo>
                    <a:pt x="114419" y="0"/>
                  </a:moveTo>
                  <a:lnTo>
                    <a:pt x="85110" y="34898"/>
                  </a:lnTo>
                  <a:lnTo>
                    <a:pt x="47860" y="98243"/>
                  </a:lnTo>
                  <a:lnTo>
                    <a:pt x="23491" y="159404"/>
                  </a:lnTo>
                  <a:lnTo>
                    <a:pt x="5666" y="219676"/>
                  </a:lnTo>
                  <a:lnTo>
                    <a:pt x="0" y="271337"/>
                  </a:lnTo>
                  <a:lnTo>
                    <a:pt x="2000" y="323482"/>
                  </a:lnTo>
                  <a:lnTo>
                    <a:pt x="17770" y="384710"/>
                  </a:lnTo>
                  <a:lnTo>
                    <a:pt x="28960" y="403389"/>
                  </a:lnTo>
                  <a:lnTo>
                    <a:pt x="44851" y="416370"/>
                  </a:lnTo>
                  <a:lnTo>
                    <a:pt x="83650" y="434236"/>
                  </a:lnTo>
                  <a:lnTo>
                    <a:pt x="107373" y="435539"/>
                  </a:lnTo>
                  <a:lnTo>
                    <a:pt x="160730" y="432433"/>
                  </a:lnTo>
                  <a:lnTo>
                    <a:pt x="182185" y="425770"/>
                  </a:lnTo>
                  <a:lnTo>
                    <a:pt x="215022" y="402427"/>
                  </a:lnTo>
                  <a:lnTo>
                    <a:pt x="231315" y="376601"/>
                  </a:lnTo>
                  <a:lnTo>
                    <a:pt x="243551" y="346722"/>
                  </a:lnTo>
                  <a:lnTo>
                    <a:pt x="244730" y="326064"/>
                  </a:lnTo>
                  <a:lnTo>
                    <a:pt x="240185" y="306354"/>
                  </a:lnTo>
                  <a:lnTo>
                    <a:pt x="211065" y="254035"/>
                  </a:lnTo>
                  <a:lnTo>
                    <a:pt x="194807" y="242366"/>
                  </a:lnTo>
                  <a:lnTo>
                    <a:pt x="160334" y="234809"/>
                  </a:lnTo>
                  <a:lnTo>
                    <a:pt x="115170" y="240661"/>
                  </a:lnTo>
                  <a:lnTo>
                    <a:pt x="93695" y="246561"/>
                  </a:lnTo>
                  <a:lnTo>
                    <a:pt x="75573" y="259322"/>
                  </a:lnTo>
                  <a:lnTo>
                    <a:pt x="40719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84518" y="414822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53045" y="3779730"/>
              <a:ext cx="15743" cy="368499"/>
            </a:xfrm>
            <a:custGeom>
              <a:avLst/>
              <a:gdLst/>
              <a:ahLst/>
              <a:cxnLst/>
              <a:rect l="0" t="0" r="0" b="0"/>
              <a:pathLst>
                <a:path w="15743" h="368499">
                  <a:moveTo>
                    <a:pt x="5214" y="0"/>
                  </a:moveTo>
                  <a:lnTo>
                    <a:pt x="2094" y="48931"/>
                  </a:lnTo>
                  <a:lnTo>
                    <a:pt x="0" y="93657"/>
                  </a:lnTo>
                  <a:lnTo>
                    <a:pt x="4184" y="150692"/>
                  </a:lnTo>
                  <a:lnTo>
                    <a:pt x="12246" y="207018"/>
                  </a:lnTo>
                  <a:lnTo>
                    <a:pt x="15052" y="263204"/>
                  </a:lnTo>
                  <a:lnTo>
                    <a:pt x="15606" y="324952"/>
                  </a:lnTo>
                  <a:lnTo>
                    <a:pt x="15742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82056" y="3699592"/>
              <a:ext cx="183451" cy="443657"/>
            </a:xfrm>
            <a:custGeom>
              <a:avLst/>
              <a:gdLst/>
              <a:ahLst/>
              <a:cxnLst/>
              <a:rect l="0" t="0" r="0" b="0"/>
              <a:pathLst>
                <a:path w="183451" h="443657">
                  <a:moveTo>
                    <a:pt x="165757" y="153838"/>
                  </a:moveTo>
                  <a:lnTo>
                    <a:pt x="136449" y="188735"/>
                  </a:lnTo>
                  <a:lnTo>
                    <a:pt x="104524" y="248885"/>
                  </a:lnTo>
                  <a:lnTo>
                    <a:pt x="82246" y="307514"/>
                  </a:lnTo>
                  <a:lnTo>
                    <a:pt x="73222" y="367077"/>
                  </a:lnTo>
                  <a:lnTo>
                    <a:pt x="77248" y="404193"/>
                  </a:lnTo>
                  <a:lnTo>
                    <a:pt x="85866" y="423424"/>
                  </a:lnTo>
                  <a:lnTo>
                    <a:pt x="91439" y="431828"/>
                  </a:lnTo>
                  <a:lnTo>
                    <a:pt x="99834" y="437431"/>
                  </a:lnTo>
                  <a:lnTo>
                    <a:pt x="121640" y="443656"/>
                  </a:lnTo>
                  <a:lnTo>
                    <a:pt x="143810" y="440183"/>
                  </a:lnTo>
                  <a:lnTo>
                    <a:pt x="154635" y="435982"/>
                  </a:lnTo>
                  <a:lnTo>
                    <a:pt x="169783" y="421955"/>
                  </a:lnTo>
                  <a:lnTo>
                    <a:pt x="175460" y="413301"/>
                  </a:lnTo>
                  <a:lnTo>
                    <a:pt x="183450" y="378764"/>
                  </a:lnTo>
                  <a:lnTo>
                    <a:pt x="179080" y="355581"/>
                  </a:lnTo>
                  <a:lnTo>
                    <a:pt x="163465" y="325918"/>
                  </a:lnTo>
                  <a:lnTo>
                    <a:pt x="129190" y="287676"/>
                  </a:lnTo>
                  <a:lnTo>
                    <a:pt x="71633" y="229760"/>
                  </a:lnTo>
                  <a:lnTo>
                    <a:pt x="28942" y="174166"/>
                  </a:lnTo>
                  <a:lnTo>
                    <a:pt x="6411" y="132637"/>
                  </a:lnTo>
                  <a:lnTo>
                    <a:pt x="0" y="95563"/>
                  </a:lnTo>
                  <a:lnTo>
                    <a:pt x="4740" y="71786"/>
                  </a:lnTo>
                  <a:lnTo>
                    <a:pt x="20562" y="41789"/>
                  </a:lnTo>
                  <a:lnTo>
                    <a:pt x="43188" y="18083"/>
                  </a:lnTo>
                  <a:lnTo>
                    <a:pt x="52459" y="10692"/>
                  </a:lnTo>
                  <a:lnTo>
                    <a:pt x="75238" y="2480"/>
                  </a:lnTo>
                  <a:lnTo>
                    <a:pt x="99790" y="0"/>
                  </a:lnTo>
                  <a:lnTo>
                    <a:pt x="122400" y="2797"/>
                  </a:lnTo>
                  <a:lnTo>
                    <a:pt x="141028" y="11059"/>
                  </a:lnTo>
                  <a:lnTo>
                    <a:pt x="149271" y="16538"/>
                  </a:lnTo>
                  <a:lnTo>
                    <a:pt x="161550" y="31984"/>
                  </a:lnTo>
                  <a:lnTo>
                    <a:pt x="166462" y="41017"/>
                  </a:lnTo>
                  <a:lnTo>
                    <a:pt x="168800" y="63531"/>
                  </a:lnTo>
                  <a:lnTo>
                    <a:pt x="164770" y="86795"/>
                  </a:lnTo>
                  <a:lnTo>
                    <a:pt x="137747" y="144971"/>
                  </a:lnTo>
                  <a:lnTo>
                    <a:pt x="134171" y="1538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70422" y="3765970"/>
              <a:ext cx="193247" cy="392787"/>
            </a:xfrm>
            <a:custGeom>
              <a:avLst/>
              <a:gdLst/>
              <a:ahLst/>
              <a:cxnLst/>
              <a:rect l="0" t="0" r="0" b="0"/>
              <a:pathLst>
                <a:path w="193247" h="392787">
                  <a:moveTo>
                    <a:pt x="172189" y="129574"/>
                  </a:moveTo>
                  <a:lnTo>
                    <a:pt x="166600" y="70957"/>
                  </a:lnTo>
                  <a:lnTo>
                    <a:pt x="157617" y="50490"/>
                  </a:lnTo>
                  <a:lnTo>
                    <a:pt x="132786" y="18286"/>
                  </a:lnTo>
                  <a:lnTo>
                    <a:pt x="101112" y="2103"/>
                  </a:lnTo>
                  <a:lnTo>
                    <a:pt x="78598" y="0"/>
                  </a:lnTo>
                  <a:lnTo>
                    <a:pt x="35549" y="8182"/>
                  </a:lnTo>
                  <a:lnTo>
                    <a:pt x="27283" y="13551"/>
                  </a:lnTo>
                  <a:lnTo>
                    <a:pt x="14980" y="28875"/>
                  </a:lnTo>
                  <a:lnTo>
                    <a:pt x="1476" y="57233"/>
                  </a:lnTo>
                  <a:lnTo>
                    <a:pt x="0" y="77535"/>
                  </a:lnTo>
                  <a:lnTo>
                    <a:pt x="8585" y="119164"/>
                  </a:lnTo>
                  <a:lnTo>
                    <a:pt x="23758" y="145077"/>
                  </a:lnTo>
                  <a:lnTo>
                    <a:pt x="43072" y="167572"/>
                  </a:lnTo>
                  <a:lnTo>
                    <a:pt x="69201" y="183467"/>
                  </a:lnTo>
                  <a:lnTo>
                    <a:pt x="88982" y="185501"/>
                  </a:lnTo>
                  <a:lnTo>
                    <a:pt x="130277" y="177276"/>
                  </a:lnTo>
                  <a:lnTo>
                    <a:pt x="156131" y="162165"/>
                  </a:lnTo>
                  <a:lnTo>
                    <a:pt x="168172" y="146398"/>
                  </a:lnTo>
                  <a:lnTo>
                    <a:pt x="186868" y="104450"/>
                  </a:lnTo>
                  <a:lnTo>
                    <a:pt x="183063" y="166814"/>
                  </a:lnTo>
                  <a:lnTo>
                    <a:pt x="188375" y="226877"/>
                  </a:lnTo>
                  <a:lnTo>
                    <a:pt x="192284" y="283801"/>
                  </a:lnTo>
                  <a:lnTo>
                    <a:pt x="193056" y="343226"/>
                  </a:lnTo>
                  <a:lnTo>
                    <a:pt x="193246" y="392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47730" y="4232455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3533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3253305" y="410805"/>
            <a:ext cx="1034075" cy="326190"/>
          </a:xfrm>
          <a:custGeom>
            <a:avLst/>
            <a:gdLst/>
            <a:ahLst/>
            <a:cxnLst/>
            <a:rect l="0" t="0" r="0" b="0"/>
            <a:pathLst>
              <a:path w="1034075" h="326190">
                <a:moveTo>
                  <a:pt x="0" y="126148"/>
                </a:moveTo>
                <a:lnTo>
                  <a:pt x="48931" y="129267"/>
                </a:lnTo>
                <a:lnTo>
                  <a:pt x="108062" y="135213"/>
                </a:lnTo>
                <a:lnTo>
                  <a:pt x="165972" y="136387"/>
                </a:lnTo>
                <a:lnTo>
                  <a:pt x="215423" y="136591"/>
                </a:lnTo>
                <a:lnTo>
                  <a:pt x="267120" y="136651"/>
                </a:lnTo>
                <a:lnTo>
                  <a:pt x="317143" y="137839"/>
                </a:lnTo>
                <a:lnTo>
                  <a:pt x="372912" y="145008"/>
                </a:lnTo>
                <a:lnTo>
                  <a:pt x="422448" y="146554"/>
                </a:lnTo>
                <a:lnTo>
                  <a:pt x="477290" y="147012"/>
                </a:lnTo>
                <a:lnTo>
                  <a:pt x="534873" y="147148"/>
                </a:lnTo>
                <a:lnTo>
                  <a:pt x="588980" y="147188"/>
                </a:lnTo>
                <a:lnTo>
                  <a:pt x="642056" y="147200"/>
                </a:lnTo>
                <a:lnTo>
                  <a:pt x="691708" y="147203"/>
                </a:lnTo>
                <a:lnTo>
                  <a:pt x="739174" y="147204"/>
                </a:lnTo>
                <a:lnTo>
                  <a:pt x="802026" y="147205"/>
                </a:lnTo>
                <a:lnTo>
                  <a:pt x="860672" y="147205"/>
                </a:lnTo>
                <a:lnTo>
                  <a:pt x="909081" y="147205"/>
                </a:lnTo>
                <a:lnTo>
                  <a:pt x="967952" y="147205"/>
                </a:lnTo>
                <a:lnTo>
                  <a:pt x="1024642" y="147205"/>
                </a:lnTo>
                <a:lnTo>
                  <a:pt x="1031705" y="144865"/>
                </a:lnTo>
                <a:lnTo>
                  <a:pt x="1034074" y="140966"/>
                </a:lnTo>
                <a:lnTo>
                  <a:pt x="1033314" y="136026"/>
                </a:lnTo>
                <a:lnTo>
                  <a:pt x="1023111" y="124299"/>
                </a:lnTo>
                <a:lnTo>
                  <a:pt x="970772" y="90809"/>
                </a:lnTo>
                <a:lnTo>
                  <a:pt x="916263" y="55926"/>
                </a:lnTo>
                <a:lnTo>
                  <a:pt x="853019" y="14059"/>
                </a:lnTo>
                <a:lnTo>
                  <a:pt x="835194" y="0"/>
                </a:lnTo>
                <a:lnTo>
                  <a:pt x="895878" y="39103"/>
                </a:lnTo>
                <a:lnTo>
                  <a:pt x="952589" y="80585"/>
                </a:lnTo>
                <a:lnTo>
                  <a:pt x="996523" y="122644"/>
                </a:lnTo>
                <a:lnTo>
                  <a:pt x="1000091" y="132001"/>
                </a:lnTo>
                <a:lnTo>
                  <a:pt x="1000936" y="154875"/>
                </a:lnTo>
                <a:lnTo>
                  <a:pt x="980517" y="209999"/>
                </a:lnTo>
                <a:lnTo>
                  <a:pt x="970399" y="230096"/>
                </a:lnTo>
                <a:lnTo>
                  <a:pt x="916392" y="286911"/>
                </a:lnTo>
                <a:lnTo>
                  <a:pt x="884394" y="32618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4558839" y="290261"/>
            <a:ext cx="1720306" cy="546818"/>
            <a:chOff x="4558839" y="290261"/>
            <a:chExt cx="1720306" cy="546818"/>
          </a:xfrm>
        </p:grpSpPr>
        <p:sp>
          <p:nvSpPr>
            <p:cNvPr id="26" name="Freeform 25"/>
            <p:cNvSpPr/>
            <p:nvPr/>
          </p:nvSpPr>
          <p:spPr>
            <a:xfrm>
              <a:off x="4558839" y="290261"/>
              <a:ext cx="292292" cy="530962"/>
            </a:xfrm>
            <a:custGeom>
              <a:avLst/>
              <a:gdLst/>
              <a:ahLst/>
              <a:cxnLst/>
              <a:rect l="0" t="0" r="0" b="0"/>
              <a:pathLst>
                <a:path w="292292" h="530962">
                  <a:moveTo>
                    <a:pt x="0" y="25593"/>
                  </a:moveTo>
                  <a:lnTo>
                    <a:pt x="11178" y="14415"/>
                  </a:lnTo>
                  <a:lnTo>
                    <a:pt x="29145" y="8927"/>
                  </a:lnTo>
                  <a:lnTo>
                    <a:pt x="92312" y="6284"/>
                  </a:lnTo>
                  <a:lnTo>
                    <a:pt x="144490" y="9864"/>
                  </a:lnTo>
                  <a:lnTo>
                    <a:pt x="200117" y="0"/>
                  </a:lnTo>
                  <a:lnTo>
                    <a:pt x="257855" y="3597"/>
                  </a:lnTo>
                  <a:lnTo>
                    <a:pt x="281888" y="9188"/>
                  </a:lnTo>
                  <a:lnTo>
                    <a:pt x="288531" y="15826"/>
                  </a:lnTo>
                  <a:lnTo>
                    <a:pt x="291790" y="24931"/>
                  </a:lnTo>
                  <a:lnTo>
                    <a:pt x="292291" y="46356"/>
                  </a:lnTo>
                  <a:lnTo>
                    <a:pt x="284827" y="79319"/>
                  </a:lnTo>
                  <a:lnTo>
                    <a:pt x="260932" y="139932"/>
                  </a:lnTo>
                  <a:lnTo>
                    <a:pt x="230865" y="202188"/>
                  </a:lnTo>
                  <a:lnTo>
                    <a:pt x="197601" y="264141"/>
                  </a:lnTo>
                  <a:lnTo>
                    <a:pt x="173650" y="315389"/>
                  </a:lnTo>
                  <a:lnTo>
                    <a:pt x="146995" y="375555"/>
                  </a:lnTo>
                  <a:lnTo>
                    <a:pt x="123229" y="432500"/>
                  </a:lnTo>
                  <a:lnTo>
                    <a:pt x="106057" y="485689"/>
                  </a:lnTo>
                  <a:lnTo>
                    <a:pt x="97439" y="506161"/>
                  </a:lnTo>
                  <a:lnTo>
                    <a:pt x="73699" y="5309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79979" y="357968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4268" y="63451"/>
                  </a:lnTo>
                  <a:lnTo>
                    <a:pt x="1265" y="110957"/>
                  </a:lnTo>
                  <a:lnTo>
                    <a:pt x="374" y="162078"/>
                  </a:lnTo>
                  <a:lnTo>
                    <a:pt x="111" y="213100"/>
                  </a:lnTo>
                  <a:lnTo>
                    <a:pt x="22" y="275974"/>
                  </a:lnTo>
                  <a:lnTo>
                    <a:pt x="4" y="338783"/>
                  </a:lnTo>
                  <a:lnTo>
                    <a:pt x="1" y="39391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11606" y="726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11647" y="406547"/>
              <a:ext cx="389556" cy="347431"/>
            </a:xfrm>
            <a:custGeom>
              <a:avLst/>
              <a:gdLst/>
              <a:ahLst/>
              <a:cxnLst/>
              <a:rect l="0" t="0" r="0" b="0"/>
              <a:pathLst>
                <a:path w="389556" h="347431">
                  <a:moveTo>
                    <a:pt x="0" y="56706"/>
                  </a:moveTo>
                  <a:lnTo>
                    <a:pt x="34898" y="27398"/>
                  </a:lnTo>
                  <a:lnTo>
                    <a:pt x="95047" y="1062"/>
                  </a:lnTo>
                  <a:lnTo>
                    <a:pt x="115943" y="0"/>
                  </a:lnTo>
                  <a:lnTo>
                    <a:pt x="157953" y="8850"/>
                  </a:lnTo>
                  <a:lnTo>
                    <a:pt x="198877" y="30269"/>
                  </a:lnTo>
                  <a:lnTo>
                    <a:pt x="223223" y="52513"/>
                  </a:lnTo>
                  <a:lnTo>
                    <a:pt x="253931" y="108566"/>
                  </a:lnTo>
                  <a:lnTo>
                    <a:pt x="273443" y="165008"/>
                  </a:lnTo>
                  <a:lnTo>
                    <a:pt x="278289" y="191408"/>
                  </a:lnTo>
                  <a:lnTo>
                    <a:pt x="268982" y="254845"/>
                  </a:lnTo>
                  <a:lnTo>
                    <a:pt x="247542" y="297316"/>
                  </a:lnTo>
                  <a:lnTo>
                    <a:pt x="226464" y="321930"/>
                  </a:lnTo>
                  <a:lnTo>
                    <a:pt x="208276" y="336801"/>
                  </a:lnTo>
                  <a:lnTo>
                    <a:pt x="185374" y="344969"/>
                  </a:lnTo>
                  <a:lnTo>
                    <a:pt x="160767" y="347430"/>
                  </a:lnTo>
                  <a:lnTo>
                    <a:pt x="138133" y="344624"/>
                  </a:lnTo>
                  <a:lnTo>
                    <a:pt x="105659" y="330878"/>
                  </a:lnTo>
                  <a:lnTo>
                    <a:pt x="90634" y="315431"/>
                  </a:lnTo>
                  <a:lnTo>
                    <a:pt x="84989" y="306399"/>
                  </a:lnTo>
                  <a:lnTo>
                    <a:pt x="83566" y="296867"/>
                  </a:lnTo>
                  <a:lnTo>
                    <a:pt x="88223" y="276918"/>
                  </a:lnTo>
                  <a:lnTo>
                    <a:pt x="93911" y="269025"/>
                  </a:lnTo>
                  <a:lnTo>
                    <a:pt x="109588" y="257135"/>
                  </a:lnTo>
                  <a:lnTo>
                    <a:pt x="149324" y="249454"/>
                  </a:lnTo>
                  <a:lnTo>
                    <a:pt x="206748" y="248028"/>
                  </a:lnTo>
                  <a:lnTo>
                    <a:pt x="263151" y="257798"/>
                  </a:lnTo>
                  <a:lnTo>
                    <a:pt x="326159" y="273264"/>
                  </a:lnTo>
                  <a:lnTo>
                    <a:pt x="389555" y="277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52462" y="368497"/>
              <a:ext cx="426683" cy="468582"/>
            </a:xfrm>
            <a:custGeom>
              <a:avLst/>
              <a:gdLst/>
              <a:ahLst/>
              <a:cxnLst/>
              <a:rect l="0" t="0" r="0" b="0"/>
              <a:pathLst>
                <a:path w="426683" h="468582">
                  <a:moveTo>
                    <a:pt x="233009" y="0"/>
                  </a:moveTo>
                  <a:lnTo>
                    <a:pt x="179134" y="17958"/>
                  </a:lnTo>
                  <a:lnTo>
                    <a:pt x="149586" y="29367"/>
                  </a:lnTo>
                  <a:lnTo>
                    <a:pt x="105155" y="54704"/>
                  </a:lnTo>
                  <a:lnTo>
                    <a:pt x="63455" y="60662"/>
                  </a:lnTo>
                  <a:lnTo>
                    <a:pt x="25233" y="56838"/>
                  </a:lnTo>
                  <a:lnTo>
                    <a:pt x="16113" y="58949"/>
                  </a:lnTo>
                  <a:lnTo>
                    <a:pt x="8863" y="63866"/>
                  </a:lnTo>
                  <a:lnTo>
                    <a:pt x="2860" y="70653"/>
                  </a:lnTo>
                  <a:lnTo>
                    <a:pt x="28" y="78688"/>
                  </a:lnTo>
                  <a:lnTo>
                    <a:pt x="0" y="96973"/>
                  </a:lnTo>
                  <a:lnTo>
                    <a:pt x="20986" y="150810"/>
                  </a:lnTo>
                  <a:lnTo>
                    <a:pt x="36190" y="198636"/>
                  </a:lnTo>
                  <a:lnTo>
                    <a:pt x="42135" y="204953"/>
                  </a:lnTo>
                  <a:lnTo>
                    <a:pt x="49607" y="207995"/>
                  </a:lnTo>
                  <a:lnTo>
                    <a:pt x="58099" y="208853"/>
                  </a:lnTo>
                  <a:lnTo>
                    <a:pt x="73773" y="203568"/>
                  </a:lnTo>
                  <a:lnTo>
                    <a:pt x="128534" y="179294"/>
                  </a:lnTo>
                  <a:lnTo>
                    <a:pt x="162670" y="171667"/>
                  </a:lnTo>
                  <a:lnTo>
                    <a:pt x="188879" y="172223"/>
                  </a:lnTo>
                  <a:lnTo>
                    <a:pt x="246953" y="191643"/>
                  </a:lnTo>
                  <a:lnTo>
                    <a:pt x="308813" y="212421"/>
                  </a:lnTo>
                  <a:lnTo>
                    <a:pt x="370604" y="249645"/>
                  </a:lnTo>
                  <a:lnTo>
                    <a:pt x="396091" y="275960"/>
                  </a:lnTo>
                  <a:lnTo>
                    <a:pt x="421353" y="326676"/>
                  </a:lnTo>
                  <a:lnTo>
                    <a:pt x="426682" y="347570"/>
                  </a:lnTo>
                  <a:lnTo>
                    <a:pt x="425151" y="368555"/>
                  </a:lnTo>
                  <a:lnTo>
                    <a:pt x="417451" y="386460"/>
                  </a:lnTo>
                  <a:lnTo>
                    <a:pt x="405061" y="402217"/>
                  </a:lnTo>
                  <a:lnTo>
                    <a:pt x="377184" y="423072"/>
                  </a:lnTo>
                  <a:lnTo>
                    <a:pt x="326436" y="444312"/>
                  </a:lnTo>
                  <a:lnTo>
                    <a:pt x="299098" y="454835"/>
                  </a:lnTo>
                  <a:lnTo>
                    <a:pt x="246541" y="464710"/>
                  </a:lnTo>
                  <a:lnTo>
                    <a:pt x="220306" y="468581"/>
                  </a:lnTo>
                  <a:lnTo>
                    <a:pt x="167244" y="465352"/>
                  </a:lnTo>
                  <a:lnTo>
                    <a:pt x="111917" y="463668"/>
                  </a:lnTo>
                  <a:lnTo>
                    <a:pt x="9613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063792" y="2034314"/>
            <a:ext cx="819456" cy="334598"/>
          </a:xfrm>
          <a:custGeom>
            <a:avLst/>
            <a:gdLst/>
            <a:ahLst/>
            <a:cxnLst/>
            <a:rect l="0" t="0" r="0" b="0"/>
            <a:pathLst>
              <a:path w="819456" h="334598">
                <a:moveTo>
                  <a:pt x="0" y="166141"/>
                </a:moveTo>
                <a:lnTo>
                  <a:pt x="17981" y="150500"/>
                </a:lnTo>
                <a:lnTo>
                  <a:pt x="34898" y="142422"/>
                </a:lnTo>
                <a:lnTo>
                  <a:pt x="75331" y="136887"/>
                </a:lnTo>
                <a:lnTo>
                  <a:pt x="124356" y="140836"/>
                </a:lnTo>
                <a:lnTo>
                  <a:pt x="181516" y="143826"/>
                </a:lnTo>
                <a:lnTo>
                  <a:pt x="242906" y="144712"/>
                </a:lnTo>
                <a:lnTo>
                  <a:pt x="305549" y="144974"/>
                </a:lnTo>
                <a:lnTo>
                  <a:pt x="368564" y="145052"/>
                </a:lnTo>
                <a:lnTo>
                  <a:pt x="431688" y="150664"/>
                </a:lnTo>
                <a:lnTo>
                  <a:pt x="489256" y="154147"/>
                </a:lnTo>
                <a:lnTo>
                  <a:pt x="548947" y="155179"/>
                </a:lnTo>
                <a:lnTo>
                  <a:pt x="605498" y="155484"/>
                </a:lnTo>
                <a:lnTo>
                  <a:pt x="653709" y="155575"/>
                </a:lnTo>
                <a:lnTo>
                  <a:pt x="703219" y="161191"/>
                </a:lnTo>
                <a:lnTo>
                  <a:pt x="756710" y="157928"/>
                </a:lnTo>
                <a:lnTo>
                  <a:pt x="783582" y="156642"/>
                </a:lnTo>
                <a:lnTo>
                  <a:pt x="790280" y="152790"/>
                </a:lnTo>
                <a:lnTo>
                  <a:pt x="792405" y="146712"/>
                </a:lnTo>
                <a:lnTo>
                  <a:pt x="791483" y="139150"/>
                </a:lnTo>
                <a:lnTo>
                  <a:pt x="784219" y="124510"/>
                </a:lnTo>
                <a:lnTo>
                  <a:pt x="760491" y="96047"/>
                </a:lnTo>
                <a:lnTo>
                  <a:pt x="704700" y="62911"/>
                </a:lnTo>
                <a:lnTo>
                  <a:pt x="642177" y="22124"/>
                </a:lnTo>
                <a:lnTo>
                  <a:pt x="616224" y="1157"/>
                </a:lnTo>
                <a:lnTo>
                  <a:pt x="613197" y="0"/>
                </a:lnTo>
                <a:lnTo>
                  <a:pt x="613519" y="2738"/>
                </a:lnTo>
                <a:lnTo>
                  <a:pt x="616073" y="8073"/>
                </a:lnTo>
                <a:lnTo>
                  <a:pt x="645389" y="33446"/>
                </a:lnTo>
                <a:lnTo>
                  <a:pt x="700885" y="67963"/>
                </a:lnTo>
                <a:lnTo>
                  <a:pt x="760576" y="99862"/>
                </a:lnTo>
                <a:lnTo>
                  <a:pt x="809113" y="121984"/>
                </a:lnTo>
                <a:lnTo>
                  <a:pt x="815490" y="129684"/>
                </a:lnTo>
                <a:lnTo>
                  <a:pt x="818571" y="138327"/>
                </a:lnTo>
                <a:lnTo>
                  <a:pt x="819455" y="147599"/>
                </a:lnTo>
                <a:lnTo>
                  <a:pt x="814198" y="167259"/>
                </a:lnTo>
                <a:lnTo>
                  <a:pt x="802893" y="186525"/>
                </a:lnTo>
                <a:lnTo>
                  <a:pt x="745669" y="239690"/>
                </a:lnTo>
                <a:lnTo>
                  <a:pt x="696941" y="276943"/>
                </a:lnTo>
                <a:lnTo>
                  <a:pt x="642239" y="3345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4380978" y="1859282"/>
            <a:ext cx="1145203" cy="425402"/>
            <a:chOff x="4380978" y="1859282"/>
            <a:chExt cx="1145203" cy="425402"/>
          </a:xfrm>
        </p:grpSpPr>
        <p:sp>
          <p:nvSpPr>
            <p:cNvPr id="33" name="Freeform 32"/>
            <p:cNvSpPr/>
            <p:nvPr/>
          </p:nvSpPr>
          <p:spPr>
            <a:xfrm>
              <a:off x="4380978" y="1884601"/>
              <a:ext cx="275896" cy="397195"/>
            </a:xfrm>
            <a:custGeom>
              <a:avLst/>
              <a:gdLst/>
              <a:ahLst/>
              <a:cxnLst/>
              <a:rect l="0" t="0" r="0" b="0"/>
              <a:pathLst>
                <a:path w="275896" h="397195">
                  <a:moveTo>
                    <a:pt x="83104" y="0"/>
                  </a:moveTo>
                  <a:lnTo>
                    <a:pt x="73529" y="24046"/>
                  </a:lnTo>
                  <a:lnTo>
                    <a:pt x="23206" y="80698"/>
                  </a:lnTo>
                  <a:lnTo>
                    <a:pt x="16266" y="83044"/>
                  </a:lnTo>
                  <a:lnTo>
                    <a:pt x="9300" y="82269"/>
                  </a:lnTo>
                  <a:lnTo>
                    <a:pt x="2316" y="79412"/>
                  </a:lnTo>
                  <a:lnTo>
                    <a:pt x="0" y="75168"/>
                  </a:lnTo>
                  <a:lnTo>
                    <a:pt x="795" y="69999"/>
                  </a:lnTo>
                  <a:lnTo>
                    <a:pt x="13093" y="51546"/>
                  </a:lnTo>
                  <a:lnTo>
                    <a:pt x="26252" y="39287"/>
                  </a:lnTo>
                  <a:lnTo>
                    <a:pt x="66415" y="21884"/>
                  </a:lnTo>
                  <a:lnTo>
                    <a:pt x="92065" y="16745"/>
                  </a:lnTo>
                  <a:lnTo>
                    <a:pt x="119062" y="18360"/>
                  </a:lnTo>
                  <a:lnTo>
                    <a:pt x="154980" y="31436"/>
                  </a:lnTo>
                  <a:lnTo>
                    <a:pt x="170811" y="46727"/>
                  </a:lnTo>
                  <a:lnTo>
                    <a:pt x="176670" y="55717"/>
                  </a:lnTo>
                  <a:lnTo>
                    <a:pt x="180062" y="78185"/>
                  </a:lnTo>
                  <a:lnTo>
                    <a:pt x="172707" y="125148"/>
                  </a:lnTo>
                  <a:lnTo>
                    <a:pt x="151583" y="167050"/>
                  </a:lnTo>
                  <a:lnTo>
                    <a:pt x="138496" y="183819"/>
                  </a:lnTo>
                  <a:lnTo>
                    <a:pt x="137579" y="188056"/>
                  </a:lnTo>
                  <a:lnTo>
                    <a:pt x="140478" y="189711"/>
                  </a:lnTo>
                  <a:lnTo>
                    <a:pt x="175936" y="195141"/>
                  </a:lnTo>
                  <a:lnTo>
                    <a:pt x="218425" y="208648"/>
                  </a:lnTo>
                  <a:lnTo>
                    <a:pt x="243042" y="227288"/>
                  </a:lnTo>
                  <a:lnTo>
                    <a:pt x="263984" y="255687"/>
                  </a:lnTo>
                  <a:lnTo>
                    <a:pt x="273850" y="280145"/>
                  </a:lnTo>
                  <a:lnTo>
                    <a:pt x="275895" y="303493"/>
                  </a:lnTo>
                  <a:lnTo>
                    <a:pt x="271734" y="325568"/>
                  </a:lnTo>
                  <a:lnTo>
                    <a:pt x="256238" y="356557"/>
                  </a:lnTo>
                  <a:lnTo>
                    <a:pt x="243501" y="373329"/>
                  </a:lnTo>
                  <a:lnTo>
                    <a:pt x="217587" y="390336"/>
                  </a:lnTo>
                  <a:lnTo>
                    <a:pt x="182093" y="397194"/>
                  </a:lnTo>
                  <a:lnTo>
                    <a:pt x="147529" y="393638"/>
                  </a:lnTo>
                  <a:lnTo>
                    <a:pt x="104162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48352" y="2232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06279" y="1905658"/>
              <a:ext cx="223453" cy="379026"/>
            </a:xfrm>
            <a:custGeom>
              <a:avLst/>
              <a:gdLst/>
              <a:ahLst/>
              <a:cxnLst/>
              <a:rect l="0" t="0" r="0" b="0"/>
              <a:pathLst>
                <a:path w="223453" h="379026">
                  <a:moveTo>
                    <a:pt x="0" y="0"/>
                  </a:moveTo>
                  <a:lnTo>
                    <a:pt x="37478" y="8333"/>
                  </a:lnTo>
                  <a:lnTo>
                    <a:pt x="88902" y="10095"/>
                  </a:lnTo>
                  <a:lnTo>
                    <a:pt x="144120" y="10442"/>
                  </a:lnTo>
                  <a:lnTo>
                    <a:pt x="200087" y="10511"/>
                  </a:lnTo>
                  <a:lnTo>
                    <a:pt x="214110" y="10517"/>
                  </a:lnTo>
                  <a:lnTo>
                    <a:pt x="221119" y="12860"/>
                  </a:lnTo>
                  <a:lnTo>
                    <a:pt x="223452" y="16762"/>
                  </a:lnTo>
                  <a:lnTo>
                    <a:pt x="215975" y="45425"/>
                  </a:lnTo>
                  <a:lnTo>
                    <a:pt x="191496" y="98311"/>
                  </a:lnTo>
                  <a:lnTo>
                    <a:pt x="164992" y="158179"/>
                  </a:lnTo>
                  <a:lnTo>
                    <a:pt x="144982" y="211312"/>
                  </a:lnTo>
                  <a:lnTo>
                    <a:pt x="124435" y="266868"/>
                  </a:lnTo>
                  <a:lnTo>
                    <a:pt x="105497" y="325478"/>
                  </a:lnTo>
                  <a:lnTo>
                    <a:pt x="84228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64248" y="1859282"/>
              <a:ext cx="261933" cy="422043"/>
            </a:xfrm>
            <a:custGeom>
              <a:avLst/>
              <a:gdLst/>
              <a:ahLst/>
              <a:cxnLst/>
              <a:rect l="0" t="0" r="0" b="0"/>
              <a:pathLst>
                <a:path w="261933" h="422043">
                  <a:moveTo>
                    <a:pt x="0" y="141132"/>
                  </a:moveTo>
                  <a:lnTo>
                    <a:pt x="5590" y="79039"/>
                  </a:lnTo>
                  <a:lnTo>
                    <a:pt x="32784" y="25461"/>
                  </a:lnTo>
                  <a:lnTo>
                    <a:pt x="39404" y="14885"/>
                  </a:lnTo>
                  <a:lnTo>
                    <a:pt x="48496" y="7834"/>
                  </a:lnTo>
                  <a:lnTo>
                    <a:pt x="71077" y="0"/>
                  </a:lnTo>
                  <a:lnTo>
                    <a:pt x="104508" y="1179"/>
                  </a:lnTo>
                  <a:lnTo>
                    <a:pt x="122878" y="9131"/>
                  </a:lnTo>
                  <a:lnTo>
                    <a:pt x="138841" y="21634"/>
                  </a:lnTo>
                  <a:lnTo>
                    <a:pt x="159811" y="48403"/>
                  </a:lnTo>
                  <a:lnTo>
                    <a:pt x="169683" y="68334"/>
                  </a:lnTo>
                  <a:lnTo>
                    <a:pt x="176229" y="110463"/>
                  </a:lnTo>
                  <a:lnTo>
                    <a:pt x="171521" y="133741"/>
                  </a:lnTo>
                  <a:lnTo>
                    <a:pt x="144549" y="190931"/>
                  </a:lnTo>
                  <a:lnTo>
                    <a:pt x="138480" y="198897"/>
                  </a:lnTo>
                  <a:lnTo>
                    <a:pt x="130925" y="203039"/>
                  </a:lnTo>
                  <a:lnTo>
                    <a:pt x="113171" y="204521"/>
                  </a:lnTo>
                  <a:lnTo>
                    <a:pt x="110543" y="202109"/>
                  </a:lnTo>
                  <a:lnTo>
                    <a:pt x="112300" y="198161"/>
                  </a:lnTo>
                  <a:lnTo>
                    <a:pt x="116981" y="193189"/>
                  </a:lnTo>
                  <a:lnTo>
                    <a:pt x="124781" y="191045"/>
                  </a:lnTo>
                  <a:lnTo>
                    <a:pt x="156945" y="193616"/>
                  </a:lnTo>
                  <a:lnTo>
                    <a:pt x="210441" y="208254"/>
                  </a:lnTo>
                  <a:lnTo>
                    <a:pt x="236529" y="224061"/>
                  </a:lnTo>
                  <a:lnTo>
                    <a:pt x="248624" y="239991"/>
                  </a:lnTo>
                  <a:lnTo>
                    <a:pt x="256729" y="259939"/>
                  </a:lnTo>
                  <a:lnTo>
                    <a:pt x="261932" y="310873"/>
                  </a:lnTo>
                  <a:lnTo>
                    <a:pt x="260304" y="337065"/>
                  </a:lnTo>
                  <a:lnTo>
                    <a:pt x="240195" y="382476"/>
                  </a:lnTo>
                  <a:lnTo>
                    <a:pt x="233829" y="393275"/>
                  </a:lnTo>
                  <a:lnTo>
                    <a:pt x="214279" y="408394"/>
                  </a:lnTo>
                  <a:lnTo>
                    <a:pt x="189992" y="417842"/>
                  </a:lnTo>
                  <a:lnTo>
                    <a:pt x="163600" y="422042"/>
                  </a:lnTo>
                  <a:lnTo>
                    <a:pt x="122434" y="413228"/>
                  </a:lnTo>
                  <a:lnTo>
                    <a:pt x="67163" y="394061"/>
                  </a:lnTo>
                  <a:lnTo>
                    <a:pt x="42114" y="383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3305948" y="3759524"/>
            <a:ext cx="623551" cy="167606"/>
          </a:xfrm>
          <a:custGeom>
            <a:avLst/>
            <a:gdLst/>
            <a:ahLst/>
            <a:cxnLst/>
            <a:rect l="0" t="0" r="0" b="0"/>
            <a:pathLst>
              <a:path w="623551" h="167606">
                <a:moveTo>
                  <a:pt x="0" y="62320"/>
                </a:moveTo>
                <a:lnTo>
                  <a:pt x="48930" y="70653"/>
                </a:lnTo>
                <a:lnTo>
                  <a:pt x="108061" y="72415"/>
                </a:lnTo>
                <a:lnTo>
                  <a:pt x="158736" y="79999"/>
                </a:lnTo>
                <a:lnTo>
                  <a:pt x="205870" y="82377"/>
                </a:lnTo>
                <a:lnTo>
                  <a:pt x="256881" y="84251"/>
                </a:lnTo>
                <a:lnTo>
                  <a:pt x="309039" y="90525"/>
                </a:lnTo>
                <a:lnTo>
                  <a:pt x="361538" y="92904"/>
                </a:lnTo>
                <a:lnTo>
                  <a:pt x="412969" y="93609"/>
                </a:lnTo>
                <a:lnTo>
                  <a:pt x="472861" y="93847"/>
                </a:lnTo>
                <a:lnTo>
                  <a:pt x="524163" y="99483"/>
                </a:lnTo>
                <a:lnTo>
                  <a:pt x="562929" y="102967"/>
                </a:lnTo>
                <a:lnTo>
                  <a:pt x="568308" y="102287"/>
                </a:lnTo>
                <a:lnTo>
                  <a:pt x="568385" y="100663"/>
                </a:lnTo>
                <a:lnTo>
                  <a:pt x="505590" y="70582"/>
                </a:lnTo>
                <a:lnTo>
                  <a:pt x="442404" y="34123"/>
                </a:lnTo>
                <a:lnTo>
                  <a:pt x="401579" y="0"/>
                </a:lnTo>
                <a:lnTo>
                  <a:pt x="405037" y="3817"/>
                </a:lnTo>
                <a:lnTo>
                  <a:pt x="465330" y="44081"/>
                </a:lnTo>
                <a:lnTo>
                  <a:pt x="517000" y="64610"/>
                </a:lnTo>
                <a:lnTo>
                  <a:pt x="572266" y="85259"/>
                </a:lnTo>
                <a:lnTo>
                  <a:pt x="614227" y="96933"/>
                </a:lnTo>
                <a:lnTo>
                  <a:pt x="621224" y="101773"/>
                </a:lnTo>
                <a:lnTo>
                  <a:pt x="623550" y="107339"/>
                </a:lnTo>
                <a:lnTo>
                  <a:pt x="622760" y="113390"/>
                </a:lnTo>
                <a:lnTo>
                  <a:pt x="615215" y="118593"/>
                </a:lnTo>
                <a:lnTo>
                  <a:pt x="555792" y="135350"/>
                </a:lnTo>
                <a:lnTo>
                  <a:pt x="492971" y="155514"/>
                </a:lnTo>
                <a:lnTo>
                  <a:pt x="463254" y="16760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4380487" y="3411233"/>
            <a:ext cx="862705" cy="540214"/>
            <a:chOff x="4380487" y="3411233"/>
            <a:chExt cx="862705" cy="540214"/>
          </a:xfrm>
        </p:grpSpPr>
        <p:sp>
          <p:nvSpPr>
            <p:cNvPr id="39" name="Freeform 38"/>
            <p:cNvSpPr/>
            <p:nvPr/>
          </p:nvSpPr>
          <p:spPr>
            <a:xfrm>
              <a:off x="4380487" y="3411233"/>
              <a:ext cx="244882" cy="540214"/>
            </a:xfrm>
            <a:custGeom>
              <a:avLst/>
              <a:gdLst/>
              <a:ahLst/>
              <a:cxnLst/>
              <a:rect l="0" t="0" r="0" b="0"/>
              <a:pathLst>
                <a:path w="244882" h="540214">
                  <a:moveTo>
                    <a:pt x="188880" y="0"/>
                  </a:moveTo>
                  <a:lnTo>
                    <a:pt x="164834" y="9575"/>
                  </a:lnTo>
                  <a:lnTo>
                    <a:pt x="129288" y="39403"/>
                  </a:lnTo>
                  <a:lnTo>
                    <a:pt x="87111" y="95443"/>
                  </a:lnTo>
                  <a:lnTo>
                    <a:pt x="52011" y="158942"/>
                  </a:lnTo>
                  <a:lnTo>
                    <a:pt x="29523" y="214280"/>
                  </a:lnTo>
                  <a:lnTo>
                    <a:pt x="13816" y="277506"/>
                  </a:lnTo>
                  <a:lnTo>
                    <a:pt x="2568" y="336270"/>
                  </a:lnTo>
                  <a:lnTo>
                    <a:pt x="0" y="392937"/>
                  </a:lnTo>
                  <a:lnTo>
                    <a:pt x="7898" y="448020"/>
                  </a:lnTo>
                  <a:lnTo>
                    <a:pt x="18533" y="481747"/>
                  </a:lnTo>
                  <a:lnTo>
                    <a:pt x="49176" y="522116"/>
                  </a:lnTo>
                  <a:lnTo>
                    <a:pt x="75347" y="538146"/>
                  </a:lnTo>
                  <a:lnTo>
                    <a:pt x="95137" y="540213"/>
                  </a:lnTo>
                  <a:lnTo>
                    <a:pt x="136438" y="532008"/>
                  </a:lnTo>
                  <a:lnTo>
                    <a:pt x="162294" y="516900"/>
                  </a:lnTo>
                  <a:lnTo>
                    <a:pt x="213329" y="468956"/>
                  </a:lnTo>
                  <a:lnTo>
                    <a:pt x="238380" y="430715"/>
                  </a:lnTo>
                  <a:lnTo>
                    <a:pt x="242937" y="420504"/>
                  </a:lnTo>
                  <a:lnTo>
                    <a:pt x="244881" y="399800"/>
                  </a:lnTo>
                  <a:lnTo>
                    <a:pt x="240676" y="380070"/>
                  </a:lnTo>
                  <a:lnTo>
                    <a:pt x="231008" y="363502"/>
                  </a:lnTo>
                  <a:lnTo>
                    <a:pt x="215792" y="351459"/>
                  </a:lnTo>
                  <a:lnTo>
                    <a:pt x="196162" y="343377"/>
                  </a:lnTo>
                  <a:lnTo>
                    <a:pt x="171839" y="339785"/>
                  </a:lnTo>
                  <a:lnTo>
                    <a:pt x="148552" y="344428"/>
                  </a:lnTo>
                  <a:lnTo>
                    <a:pt x="86872" y="371352"/>
                  </a:lnTo>
                  <a:lnTo>
                    <a:pt x="72183" y="383804"/>
                  </a:lnTo>
                  <a:lnTo>
                    <a:pt x="5201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79938" y="3779730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27336" y="3426092"/>
              <a:ext cx="315856" cy="435007"/>
            </a:xfrm>
            <a:custGeom>
              <a:avLst/>
              <a:gdLst/>
              <a:ahLst/>
              <a:cxnLst/>
              <a:rect l="0" t="0" r="0" b="0"/>
              <a:pathLst>
                <a:path w="315856" h="435007">
                  <a:moveTo>
                    <a:pt x="0" y="90426"/>
                  </a:moveTo>
                  <a:lnTo>
                    <a:pt x="14573" y="47734"/>
                  </a:lnTo>
                  <a:lnTo>
                    <a:pt x="27534" y="28168"/>
                  </a:lnTo>
                  <a:lnTo>
                    <a:pt x="44993" y="11673"/>
                  </a:lnTo>
                  <a:lnTo>
                    <a:pt x="67570" y="2782"/>
                  </a:lnTo>
                  <a:lnTo>
                    <a:pt x="92033" y="0"/>
                  </a:lnTo>
                  <a:lnTo>
                    <a:pt x="114603" y="2663"/>
                  </a:lnTo>
                  <a:lnTo>
                    <a:pt x="133214" y="10866"/>
                  </a:lnTo>
                  <a:lnTo>
                    <a:pt x="149283" y="23480"/>
                  </a:lnTo>
                  <a:lnTo>
                    <a:pt x="185790" y="75847"/>
                  </a:lnTo>
                  <a:lnTo>
                    <a:pt x="204462" y="122381"/>
                  </a:lnTo>
                  <a:lnTo>
                    <a:pt x="209364" y="175420"/>
                  </a:lnTo>
                  <a:lnTo>
                    <a:pt x="204743" y="230957"/>
                  </a:lnTo>
                  <a:lnTo>
                    <a:pt x="192565" y="294223"/>
                  </a:lnTo>
                  <a:lnTo>
                    <a:pt x="181189" y="336294"/>
                  </a:lnTo>
                  <a:lnTo>
                    <a:pt x="150703" y="395062"/>
                  </a:lnTo>
                  <a:lnTo>
                    <a:pt x="138729" y="411433"/>
                  </a:lnTo>
                  <a:lnTo>
                    <a:pt x="113245" y="428214"/>
                  </a:lnTo>
                  <a:lnTo>
                    <a:pt x="77878" y="435006"/>
                  </a:lnTo>
                  <a:lnTo>
                    <a:pt x="57620" y="430356"/>
                  </a:lnTo>
                  <a:lnTo>
                    <a:pt x="48942" y="425841"/>
                  </a:lnTo>
                  <a:lnTo>
                    <a:pt x="43157" y="418151"/>
                  </a:lnTo>
                  <a:lnTo>
                    <a:pt x="36728" y="397129"/>
                  </a:lnTo>
                  <a:lnTo>
                    <a:pt x="38699" y="364575"/>
                  </a:lnTo>
                  <a:lnTo>
                    <a:pt x="46835" y="346411"/>
                  </a:lnTo>
                  <a:lnTo>
                    <a:pt x="71123" y="315686"/>
                  </a:lnTo>
                  <a:lnTo>
                    <a:pt x="97113" y="299759"/>
                  </a:lnTo>
                  <a:lnTo>
                    <a:pt x="116861" y="297716"/>
                  </a:lnTo>
                  <a:lnTo>
                    <a:pt x="169764" y="308969"/>
                  </a:lnTo>
                  <a:lnTo>
                    <a:pt x="207318" y="321166"/>
                  </a:lnTo>
                  <a:lnTo>
                    <a:pt x="268374" y="359847"/>
                  </a:lnTo>
                  <a:lnTo>
                    <a:pt x="315855" y="395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2013-10-07T14:14:13Z</dcterms:created>
  <dcterms:modified xsi:type="dcterms:W3CDTF">2013-10-07T14:14:19Z</dcterms:modified>
</cp:coreProperties>
</file>